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91"/>
    <p:restoredTop sz="86538"/>
  </p:normalViewPr>
  <p:slideViewPr>
    <p:cSldViewPr snapToGrid="0" snapToObjects="1" showGuides="1">
      <p:cViewPr varScale="1">
        <p:scale>
          <a:sx n="104" d="100"/>
          <a:sy n="104" d="100"/>
        </p:scale>
        <p:origin x="736" y="208"/>
      </p:cViewPr>
      <p:guideLst>
        <p:guide orient="horz" pos="4320"/>
        <p:guide pos="3840"/>
      </p:guideLst>
    </p:cSldViewPr>
  </p:slideViewPr>
  <p:outlineViewPr>
    <p:cViewPr>
      <p:scale>
        <a:sx n="60" d="100"/>
        <a:sy n="6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B21BC-7D30-2E4A-A10E-4A38EE6D2A72}" type="datetimeFigureOut">
              <a:rPr kumimoji="1" lang="zh-CN" altLang="en-US" smtClean="0"/>
              <a:t>2019/9/23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30C866-E3D6-C247-A419-8D5246530F7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3587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0C866-E3D6-C247-A419-8D5246530F70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7943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0C866-E3D6-C247-A419-8D5246530F70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6928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0C866-E3D6-C247-A419-8D5246530F70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4453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0C866-E3D6-C247-A419-8D5246530F70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5313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0C866-E3D6-C247-A419-8D5246530F70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3563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2E2342-08FD-8743-B1A2-0E9AFD0D9D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123FCFF-93B8-7E42-A603-57B71AEE1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C60EF2-DAEA-4A4E-968B-4CD8EABD3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D3EB-089B-C84D-86C0-BA63C0A2BD91}" type="datetimeFigureOut">
              <a:rPr kumimoji="1" lang="zh-CN" altLang="en-US" smtClean="0"/>
              <a:t>2019/9/23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114DB5-8C4D-E040-B88A-2F15B0643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075753-B120-3541-B1BB-FC2680385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197A-8C83-6D44-B9DF-C01EB239BE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4652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24AE5E-5D9C-7842-82C4-34722D4BE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03855ED-7165-3541-A2CB-C9965266FB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F696E1-FBBC-F549-83E0-AA3D3774F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D3EB-089B-C84D-86C0-BA63C0A2BD91}" type="datetimeFigureOut">
              <a:rPr kumimoji="1" lang="zh-CN" altLang="en-US" smtClean="0"/>
              <a:t>2019/9/23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93C62A-554B-0C40-866F-388B08A77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58CD1B-4B9C-2749-8267-74C5E870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197A-8C83-6D44-B9DF-C01EB239BE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5218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86FA74A-884A-0140-894B-B3CF36CD07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88B89C5-FC90-C848-BA9C-BFC3A2D77B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1E80F5-B264-7942-A166-E658E1E9F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D3EB-089B-C84D-86C0-BA63C0A2BD91}" type="datetimeFigureOut">
              <a:rPr kumimoji="1" lang="zh-CN" altLang="en-US" smtClean="0"/>
              <a:t>2019/9/23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27C2FF-52C0-3A4D-B5E0-1BFA18978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311253-6160-0C48-B105-0540639AD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197A-8C83-6D44-B9DF-C01EB239BE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8782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240562-A85B-2B49-9617-95D69AD02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4F6BC0-87D5-D04F-B5E4-2B582EB01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0D7316-9D28-514D-87D1-609EAF1DB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D3EB-089B-C84D-86C0-BA63C0A2BD91}" type="datetimeFigureOut">
              <a:rPr kumimoji="1" lang="zh-CN" altLang="en-US" smtClean="0"/>
              <a:t>2019/9/23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8EA70A-7F6E-EE42-B76F-FE6D535E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CC0FF0-100A-FB44-844C-B76E9F249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197A-8C83-6D44-B9DF-C01EB239BE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2185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70BA99-4847-084B-8BA1-EB5E79EA4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55831C-67BC-8940-948D-6C7C2E932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CDD99A-4169-B145-B883-3D48A81FC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D3EB-089B-C84D-86C0-BA63C0A2BD91}" type="datetimeFigureOut">
              <a:rPr kumimoji="1" lang="zh-CN" altLang="en-US" smtClean="0"/>
              <a:t>2019/9/23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07DC72-501A-1E47-9114-508242547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26A28B-167D-BD45-A068-FEF0718A2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197A-8C83-6D44-B9DF-C01EB239BE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0493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F9F34B-B38E-6946-AB1C-1F6C1580B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BB4C71-534E-BA49-990B-56D5F63FF6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7B0B761-921F-2747-B807-F788C56E49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0AB63C1-D4FF-4E42-A6F1-02E91C7C1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D3EB-089B-C84D-86C0-BA63C0A2BD91}" type="datetimeFigureOut">
              <a:rPr kumimoji="1" lang="zh-CN" altLang="en-US" smtClean="0"/>
              <a:t>2019/9/23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133B58-8262-CA4D-9A5C-A8956F0D1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978E19-3DB8-4E4E-83F4-BBACCF5E4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197A-8C83-6D44-B9DF-C01EB239BE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4620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871FB7-A251-E24F-81C7-5D23BAA00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7ECE9-B3BA-1B40-ADBD-006F368FF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927FF8-9D9D-144E-B7D4-7235D69BB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11053AD-9C9B-C646-AC5B-4EB361D1BA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B6BB01C-261D-314C-8E32-B12B2EF6AE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F0DD736-C949-974F-ACA4-B4555007D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D3EB-089B-C84D-86C0-BA63C0A2BD91}" type="datetimeFigureOut">
              <a:rPr kumimoji="1" lang="zh-CN" altLang="en-US" smtClean="0"/>
              <a:t>2019/9/23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B22D840-FDC6-9047-BE3A-70A13D79B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534091C-7B51-4042-91B3-2E14C53E9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197A-8C83-6D44-B9DF-C01EB239BE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5555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95A9E0-7CE0-0D42-A5AA-14EBCB4D5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1721BB6-76E1-244D-8622-A6355C144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D3EB-089B-C84D-86C0-BA63C0A2BD91}" type="datetimeFigureOut">
              <a:rPr kumimoji="1" lang="zh-CN" altLang="en-US" smtClean="0"/>
              <a:t>2019/9/23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694D250-26B8-A44B-967D-E76899187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C00D8FF-6E74-B14F-93DC-05E8A805B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197A-8C83-6D44-B9DF-C01EB239BE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2165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DB9CFFD-C8C0-8B40-8372-35C2D4954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D3EB-089B-C84D-86C0-BA63C0A2BD91}" type="datetimeFigureOut">
              <a:rPr kumimoji="1" lang="zh-CN" altLang="en-US" smtClean="0"/>
              <a:t>2019/9/23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7F2476F-26F3-9B45-BCCA-E788B0FE7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777B535-AD69-224D-B1AE-9BEC4DCF2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197A-8C83-6D44-B9DF-C01EB239BE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016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BBD14D-A0D1-2B43-B3F5-6FA02CC8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7A4373-B23D-0847-B149-F92971097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161C89-2F15-3544-AAAB-AD6EFA35D7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A278EA-E031-C24C-8196-249DA1C3F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D3EB-089B-C84D-86C0-BA63C0A2BD91}" type="datetimeFigureOut">
              <a:rPr kumimoji="1" lang="zh-CN" altLang="en-US" smtClean="0"/>
              <a:t>2019/9/23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E0A868-DFBD-FD45-9D74-F645E1658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DACA7D9-3289-6E46-A2A6-8547C93A4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197A-8C83-6D44-B9DF-C01EB239BE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0414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8AD580-44D2-8846-B97B-D9C8959FE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32671F7-5861-0040-A59D-A6DCEE9365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2FAAAA5-57DA-DB4F-AE6F-2EF079475B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94004B9-3D48-ED4C-BF73-83E961A77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D3EB-089B-C84D-86C0-BA63C0A2BD91}" type="datetimeFigureOut">
              <a:rPr kumimoji="1" lang="zh-CN" altLang="en-US" smtClean="0"/>
              <a:t>2019/9/23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980788-5E3F-FE4A-8393-E25151A52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4147CC-DB99-8C4C-92E0-DF6A564BA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197A-8C83-6D44-B9DF-C01EB239BE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2653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AC313EC-75BA-1D4B-8DB0-68806B3DF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9026BD-11F1-A84B-95A9-01BBC5B68E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9261D7-6D52-4844-A496-82271F5404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8D3EB-089B-C84D-86C0-BA63C0A2BD91}" type="datetimeFigureOut">
              <a:rPr kumimoji="1" lang="zh-CN" altLang="en-US" smtClean="0"/>
              <a:t>2019/9/23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64AFB0-F15C-A544-A2C1-53373EEA25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BB49AD-9C5E-A643-A2FB-4F5E881191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9197A-8C83-6D44-B9DF-C01EB239BE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9355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8E5441C3-2FFE-EF40-9944-329D5CAF2676}"/>
              </a:ext>
            </a:extLst>
          </p:cNvPr>
          <p:cNvGrpSpPr/>
          <p:nvPr/>
        </p:nvGrpSpPr>
        <p:grpSpPr>
          <a:xfrm>
            <a:off x="891251" y="590310"/>
            <a:ext cx="2224800" cy="2222340"/>
            <a:chOff x="2465408" y="1296365"/>
            <a:chExt cx="2224800" cy="222234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17F749A-5330-D846-BE92-96BF9814477B}"/>
                </a:ext>
              </a:extLst>
            </p:cNvPr>
            <p:cNvSpPr/>
            <p:nvPr/>
          </p:nvSpPr>
          <p:spPr>
            <a:xfrm>
              <a:off x="2465408" y="1296365"/>
              <a:ext cx="741600" cy="74078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Times" pitchFamily="2" charset="0"/>
                </a:rPr>
                <a:t>90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E533EC5-EB98-FC4B-9105-ED16F555BBFA}"/>
                </a:ext>
              </a:extLst>
            </p:cNvPr>
            <p:cNvSpPr/>
            <p:nvPr/>
          </p:nvSpPr>
          <p:spPr>
            <a:xfrm>
              <a:off x="3207008" y="1296365"/>
              <a:ext cx="741600" cy="74078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Times" pitchFamily="2" charset="0"/>
                </a:rPr>
                <a:t>10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6891122-6015-8E4C-BC05-E647E49C91B7}"/>
                </a:ext>
              </a:extLst>
            </p:cNvPr>
            <p:cNvSpPr/>
            <p:nvPr/>
          </p:nvSpPr>
          <p:spPr>
            <a:xfrm>
              <a:off x="3948608" y="1296365"/>
              <a:ext cx="741600" cy="74078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Times" pitchFamily="2" charset="0"/>
                </a:rPr>
                <a:t>20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E14697A-94FD-9645-88B0-91680A64AEC2}"/>
                </a:ext>
              </a:extLst>
            </p:cNvPr>
            <p:cNvSpPr/>
            <p:nvPr/>
          </p:nvSpPr>
          <p:spPr>
            <a:xfrm>
              <a:off x="2465408" y="2037145"/>
              <a:ext cx="741600" cy="74078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Times" pitchFamily="2" charset="0"/>
                </a:rPr>
                <a:t>80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BCB850D-9704-FE4D-BD71-37BD114932F4}"/>
                </a:ext>
              </a:extLst>
            </p:cNvPr>
            <p:cNvSpPr/>
            <p:nvPr/>
          </p:nvSpPr>
          <p:spPr>
            <a:xfrm>
              <a:off x="3207008" y="2037145"/>
              <a:ext cx="741600" cy="74078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Times" pitchFamily="2" charset="0"/>
                </a:rPr>
                <a:t>30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939A4F3-7D00-FC4E-975B-4A4EE7C4869F}"/>
                </a:ext>
              </a:extLst>
            </p:cNvPr>
            <p:cNvSpPr/>
            <p:nvPr/>
          </p:nvSpPr>
          <p:spPr>
            <a:xfrm>
              <a:off x="3948608" y="2037145"/>
              <a:ext cx="741600" cy="74078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Times" pitchFamily="2" charset="0"/>
                </a:rPr>
                <a:t>0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BA7CA42-B9DE-2643-814C-4B10E2ACA88B}"/>
                </a:ext>
              </a:extLst>
            </p:cNvPr>
            <p:cNvSpPr/>
            <p:nvPr/>
          </p:nvSpPr>
          <p:spPr>
            <a:xfrm>
              <a:off x="2465408" y="2777925"/>
              <a:ext cx="741600" cy="74078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Times" pitchFamily="2" charset="0"/>
                </a:rPr>
                <a:t>20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F5D0109-6A93-EC46-B7EB-BF62A3F95622}"/>
                </a:ext>
              </a:extLst>
            </p:cNvPr>
            <p:cNvSpPr/>
            <p:nvPr/>
          </p:nvSpPr>
          <p:spPr>
            <a:xfrm>
              <a:off x="3207008" y="2777925"/>
              <a:ext cx="741600" cy="74078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Times" pitchFamily="2" charset="0"/>
                </a:rPr>
                <a:t>50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B57A10E-B50E-1C4B-9D91-C41518159744}"/>
                </a:ext>
              </a:extLst>
            </p:cNvPr>
            <p:cNvSpPr/>
            <p:nvPr/>
          </p:nvSpPr>
          <p:spPr>
            <a:xfrm>
              <a:off x="3948608" y="2777925"/>
              <a:ext cx="741600" cy="74078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Times" pitchFamily="2" charset="0"/>
                </a:rPr>
                <a:t>80</a:t>
              </a:r>
              <a:endParaRPr kumimoji="1" lang="zh-CN" altLang="en-US" dirty="0">
                <a:latin typeface="Times" pitchFamily="2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2FF9C4E-33C2-8F47-AC9B-4714CF29B962}"/>
              </a:ext>
            </a:extLst>
          </p:cNvPr>
          <p:cNvGrpSpPr/>
          <p:nvPr/>
        </p:nvGrpSpPr>
        <p:grpSpPr>
          <a:xfrm>
            <a:off x="3706936" y="601886"/>
            <a:ext cx="2224800" cy="2222340"/>
            <a:chOff x="2465408" y="1296365"/>
            <a:chExt cx="2224800" cy="222234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59E9435-F16A-4848-9209-2C3E6F13985A}"/>
                </a:ext>
              </a:extLst>
            </p:cNvPr>
            <p:cNvSpPr/>
            <p:nvPr/>
          </p:nvSpPr>
          <p:spPr>
            <a:xfrm>
              <a:off x="2470823" y="1296365"/>
              <a:ext cx="741600" cy="740780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Times" pitchFamily="2" charset="0"/>
                </a:rPr>
                <a:t>60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0A405FF-DB5D-2F47-87AC-8C88FAB7AA46}"/>
                </a:ext>
              </a:extLst>
            </p:cNvPr>
            <p:cNvSpPr/>
            <p:nvPr/>
          </p:nvSpPr>
          <p:spPr>
            <a:xfrm>
              <a:off x="3207008" y="1296365"/>
              <a:ext cx="741600" cy="74078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Times" pitchFamily="2" charset="0"/>
                </a:rPr>
                <a:t>-20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102CE62-A2C7-4B47-844D-F959CA019F82}"/>
                </a:ext>
              </a:extLst>
            </p:cNvPr>
            <p:cNvSpPr/>
            <p:nvPr/>
          </p:nvSpPr>
          <p:spPr>
            <a:xfrm>
              <a:off x="3948608" y="1296365"/>
              <a:ext cx="741600" cy="74078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Times" pitchFamily="2" charset="0"/>
                </a:rPr>
                <a:t>-10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35F2DD9-CD82-4049-94B1-F1C61384034F}"/>
                </a:ext>
              </a:extLst>
            </p:cNvPr>
            <p:cNvSpPr/>
            <p:nvPr/>
          </p:nvSpPr>
          <p:spPr>
            <a:xfrm>
              <a:off x="2465408" y="2037145"/>
              <a:ext cx="741600" cy="74078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Times" pitchFamily="2" charset="0"/>
                </a:rPr>
                <a:t>50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B91BE85-63D4-294F-A47E-3C2B553924AC}"/>
                </a:ext>
              </a:extLst>
            </p:cNvPr>
            <p:cNvSpPr/>
            <p:nvPr/>
          </p:nvSpPr>
          <p:spPr>
            <a:xfrm>
              <a:off x="3207008" y="2037145"/>
              <a:ext cx="741600" cy="74078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Times" pitchFamily="2" charset="0"/>
                </a:rPr>
                <a:t>0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824AE13-610F-574C-80A2-6332C61F0159}"/>
                </a:ext>
              </a:extLst>
            </p:cNvPr>
            <p:cNvSpPr/>
            <p:nvPr/>
          </p:nvSpPr>
          <p:spPr>
            <a:xfrm>
              <a:off x="3948608" y="2037145"/>
              <a:ext cx="741600" cy="74078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Times" pitchFamily="2" charset="0"/>
                </a:rPr>
                <a:t>NAN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5C8F970-13D2-2949-8E02-E5DE7335567E}"/>
                </a:ext>
              </a:extLst>
            </p:cNvPr>
            <p:cNvSpPr/>
            <p:nvPr/>
          </p:nvSpPr>
          <p:spPr>
            <a:xfrm>
              <a:off x="2465408" y="2777925"/>
              <a:ext cx="741600" cy="74078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Times" pitchFamily="2" charset="0"/>
                </a:rPr>
                <a:t>-10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9455C335-0FB4-B44D-ABF6-FF75F1DE1EA6}"/>
                </a:ext>
              </a:extLst>
            </p:cNvPr>
            <p:cNvSpPr/>
            <p:nvPr/>
          </p:nvSpPr>
          <p:spPr>
            <a:xfrm>
              <a:off x="3207008" y="2777925"/>
              <a:ext cx="741600" cy="74078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Times" pitchFamily="2" charset="0"/>
                </a:rPr>
                <a:t>20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C594CE32-A1A2-A74A-BD4F-1FD19C3EE9E5}"/>
                </a:ext>
              </a:extLst>
            </p:cNvPr>
            <p:cNvSpPr/>
            <p:nvPr/>
          </p:nvSpPr>
          <p:spPr>
            <a:xfrm>
              <a:off x="3948608" y="2777925"/>
              <a:ext cx="741600" cy="74078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Times" pitchFamily="2" charset="0"/>
                </a:rPr>
                <a:t>50</a:t>
              </a:r>
              <a:endParaRPr kumimoji="1" lang="zh-CN" altLang="en-US" dirty="0">
                <a:latin typeface="Times" pitchFamily="2" charset="0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6EABB0F-3C81-AC42-92A8-EEA56BC6F37A}"/>
              </a:ext>
            </a:extLst>
          </p:cNvPr>
          <p:cNvGrpSpPr/>
          <p:nvPr/>
        </p:nvGrpSpPr>
        <p:grpSpPr>
          <a:xfrm>
            <a:off x="6599621" y="590310"/>
            <a:ext cx="2224800" cy="2222340"/>
            <a:chOff x="2465408" y="1296365"/>
            <a:chExt cx="2224800" cy="2222340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93A4756D-78C4-4247-B27B-91407A41C23F}"/>
                </a:ext>
              </a:extLst>
            </p:cNvPr>
            <p:cNvSpPr/>
            <p:nvPr/>
          </p:nvSpPr>
          <p:spPr>
            <a:xfrm>
              <a:off x="2465408" y="1296365"/>
              <a:ext cx="741600" cy="74078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Times" pitchFamily="2" charset="0"/>
                </a:rPr>
                <a:t>60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DBCF0599-203C-FC49-BBDF-63A08B55FD2B}"/>
                </a:ext>
              </a:extLst>
            </p:cNvPr>
            <p:cNvSpPr/>
            <p:nvPr/>
          </p:nvSpPr>
          <p:spPr>
            <a:xfrm>
              <a:off x="3207008" y="1296365"/>
              <a:ext cx="741600" cy="740780"/>
            </a:xfrm>
            <a:prstGeom prst="rect">
              <a:avLst/>
            </a:prstGeom>
            <a:no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Times" pitchFamily="2" charset="0"/>
                </a:rPr>
                <a:t>-20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C184D852-C0F5-5A4A-B251-74EA9F65EB10}"/>
                </a:ext>
              </a:extLst>
            </p:cNvPr>
            <p:cNvSpPr/>
            <p:nvPr/>
          </p:nvSpPr>
          <p:spPr>
            <a:xfrm>
              <a:off x="3948608" y="1296365"/>
              <a:ext cx="741600" cy="740780"/>
            </a:xfrm>
            <a:prstGeom prst="rect">
              <a:avLst/>
            </a:prstGeom>
            <a:no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Times" pitchFamily="2" charset="0"/>
                </a:rPr>
                <a:t>-10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A7F4658D-02D8-F64A-937B-523773F22F8A}"/>
                </a:ext>
              </a:extLst>
            </p:cNvPr>
            <p:cNvSpPr/>
            <p:nvPr/>
          </p:nvSpPr>
          <p:spPr>
            <a:xfrm>
              <a:off x="2465408" y="2037145"/>
              <a:ext cx="741600" cy="74078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Times" pitchFamily="2" charset="0"/>
                </a:rPr>
                <a:t>50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C8AD8CD9-4D3E-CD40-9C90-9EFB0028232C}"/>
                </a:ext>
              </a:extLst>
            </p:cNvPr>
            <p:cNvSpPr/>
            <p:nvPr/>
          </p:nvSpPr>
          <p:spPr>
            <a:xfrm>
              <a:off x="3207008" y="2037145"/>
              <a:ext cx="741600" cy="74078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Times" pitchFamily="2" charset="0"/>
                </a:rPr>
                <a:t>0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0E5A669-86DB-8F47-ABA3-36A7FFA79688}"/>
                </a:ext>
              </a:extLst>
            </p:cNvPr>
            <p:cNvSpPr/>
            <p:nvPr/>
          </p:nvSpPr>
          <p:spPr>
            <a:xfrm>
              <a:off x="2465408" y="2777925"/>
              <a:ext cx="741600" cy="740780"/>
            </a:xfrm>
            <a:prstGeom prst="rect">
              <a:avLst/>
            </a:prstGeom>
            <a:no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Times" pitchFamily="2" charset="0"/>
                </a:rPr>
                <a:t>-10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51B3A4E-8322-2040-AB49-3947EEFB83CF}"/>
                </a:ext>
              </a:extLst>
            </p:cNvPr>
            <p:cNvSpPr/>
            <p:nvPr/>
          </p:nvSpPr>
          <p:spPr>
            <a:xfrm>
              <a:off x="3207008" y="2777925"/>
              <a:ext cx="741600" cy="74078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Times" pitchFamily="2" charset="0"/>
                </a:rPr>
                <a:t>20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C55E2B01-C212-DC46-8726-65BEAE01D77A}"/>
                </a:ext>
              </a:extLst>
            </p:cNvPr>
            <p:cNvSpPr/>
            <p:nvPr/>
          </p:nvSpPr>
          <p:spPr>
            <a:xfrm>
              <a:off x="3948608" y="2777925"/>
              <a:ext cx="741600" cy="74078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Times" pitchFamily="2" charset="0"/>
                </a:rPr>
                <a:t>50</a:t>
              </a:r>
              <a:endParaRPr kumimoji="1" lang="zh-CN" altLang="en-US" dirty="0">
                <a:latin typeface="Times" pitchFamily="2" charset="0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337211D-8644-E148-8F15-698D3A3472EB}"/>
              </a:ext>
            </a:extLst>
          </p:cNvPr>
          <p:cNvGrpSpPr/>
          <p:nvPr/>
        </p:nvGrpSpPr>
        <p:grpSpPr>
          <a:xfrm>
            <a:off x="9415306" y="590310"/>
            <a:ext cx="2224800" cy="2222340"/>
            <a:chOff x="2465408" y="1296365"/>
            <a:chExt cx="2224800" cy="2222340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BB3E66D-C690-6E40-BA8F-ACA0AF53A7E5}"/>
                </a:ext>
              </a:extLst>
            </p:cNvPr>
            <p:cNvSpPr/>
            <p:nvPr/>
          </p:nvSpPr>
          <p:spPr>
            <a:xfrm>
              <a:off x="2465408" y="1296365"/>
              <a:ext cx="741600" cy="740780"/>
            </a:xfrm>
            <a:prstGeom prst="rect">
              <a:avLst/>
            </a:prstGeom>
            <a:no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Times" pitchFamily="2" charset="0"/>
                </a:rPr>
                <a:t>60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886A845E-2E64-E140-8E74-8A95CFF82D1B}"/>
                </a:ext>
              </a:extLst>
            </p:cNvPr>
            <p:cNvSpPr/>
            <p:nvPr/>
          </p:nvSpPr>
          <p:spPr>
            <a:xfrm>
              <a:off x="3207008" y="1296365"/>
              <a:ext cx="741600" cy="74078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Times" pitchFamily="2" charset="0"/>
                </a:rPr>
                <a:t>-20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333E2130-6CBD-5A45-BFFA-C40751299EC1}"/>
                </a:ext>
              </a:extLst>
            </p:cNvPr>
            <p:cNvSpPr/>
            <p:nvPr/>
          </p:nvSpPr>
          <p:spPr>
            <a:xfrm>
              <a:off x="3948608" y="1296365"/>
              <a:ext cx="741600" cy="74078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Times" pitchFamily="2" charset="0"/>
                </a:rPr>
                <a:t>-10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BC614848-C281-A844-9D41-9D98BCC1CB7E}"/>
                </a:ext>
              </a:extLst>
            </p:cNvPr>
            <p:cNvSpPr/>
            <p:nvPr/>
          </p:nvSpPr>
          <p:spPr>
            <a:xfrm>
              <a:off x="2465408" y="2037145"/>
              <a:ext cx="741600" cy="740780"/>
            </a:xfrm>
            <a:prstGeom prst="rect">
              <a:avLst/>
            </a:prstGeom>
            <a:no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Times" pitchFamily="2" charset="0"/>
                </a:rPr>
                <a:t>50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7082919B-2328-6F48-8912-A7D5CD2DBE5A}"/>
                </a:ext>
              </a:extLst>
            </p:cNvPr>
            <p:cNvSpPr/>
            <p:nvPr/>
          </p:nvSpPr>
          <p:spPr>
            <a:xfrm>
              <a:off x="3207008" y="2037145"/>
              <a:ext cx="741600" cy="74078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Times" pitchFamily="2" charset="0"/>
                </a:rPr>
                <a:t>0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020B37F3-A7B8-A943-886C-A051B7BC4A3F}"/>
                </a:ext>
              </a:extLst>
            </p:cNvPr>
            <p:cNvSpPr/>
            <p:nvPr/>
          </p:nvSpPr>
          <p:spPr>
            <a:xfrm>
              <a:off x="3948608" y="2037145"/>
              <a:ext cx="741600" cy="740780"/>
            </a:xfrm>
            <a:prstGeom prst="rect">
              <a:avLst/>
            </a:prstGeom>
            <a:no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Times" pitchFamily="2" charset="0"/>
                </a:rPr>
                <a:t>10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B52B9A58-8429-B34D-8170-5F3FF83EC4E7}"/>
                </a:ext>
              </a:extLst>
            </p:cNvPr>
            <p:cNvSpPr/>
            <p:nvPr/>
          </p:nvSpPr>
          <p:spPr>
            <a:xfrm>
              <a:off x="2465408" y="2777925"/>
              <a:ext cx="741600" cy="74078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Times" pitchFamily="2" charset="0"/>
                </a:rPr>
                <a:t>-10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4AFFEA37-30CF-6042-984A-C5EE480261D6}"/>
                </a:ext>
              </a:extLst>
            </p:cNvPr>
            <p:cNvSpPr/>
            <p:nvPr/>
          </p:nvSpPr>
          <p:spPr>
            <a:xfrm>
              <a:off x="3207008" y="2777925"/>
              <a:ext cx="741600" cy="740780"/>
            </a:xfrm>
            <a:prstGeom prst="rect">
              <a:avLst/>
            </a:prstGeom>
            <a:no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Times" pitchFamily="2" charset="0"/>
                </a:rPr>
                <a:t>20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D6AC0C8C-1971-3746-B6C2-BC9AB1770A99}"/>
                </a:ext>
              </a:extLst>
            </p:cNvPr>
            <p:cNvSpPr/>
            <p:nvPr/>
          </p:nvSpPr>
          <p:spPr>
            <a:xfrm>
              <a:off x="3948608" y="2777925"/>
              <a:ext cx="741600" cy="740780"/>
            </a:xfrm>
            <a:prstGeom prst="rect">
              <a:avLst/>
            </a:prstGeom>
            <a:no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Times" pitchFamily="2" charset="0"/>
                </a:rPr>
                <a:t>50</a:t>
              </a:r>
              <a:endParaRPr kumimoji="1" lang="zh-CN" altLang="en-US" dirty="0">
                <a:latin typeface="Times" pitchFamily="2" charset="0"/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6EAD7560-1EA9-B54D-B736-C0F50ACD1A35}"/>
              </a:ext>
            </a:extLst>
          </p:cNvPr>
          <p:cNvGrpSpPr/>
          <p:nvPr/>
        </p:nvGrpSpPr>
        <p:grpSpPr>
          <a:xfrm>
            <a:off x="891251" y="3553430"/>
            <a:ext cx="2224800" cy="2222340"/>
            <a:chOff x="2465408" y="1296365"/>
            <a:chExt cx="2224800" cy="2222340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C75A672C-A649-094D-975E-2F22CED967E4}"/>
                </a:ext>
              </a:extLst>
            </p:cNvPr>
            <p:cNvSpPr/>
            <p:nvPr/>
          </p:nvSpPr>
          <p:spPr>
            <a:xfrm>
              <a:off x="2465408" y="1296365"/>
              <a:ext cx="741600" cy="74078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Times" pitchFamily="2" charset="0"/>
                </a:rPr>
                <a:t>1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79DF81EF-D61C-0741-8763-4912AA32B40F}"/>
                </a:ext>
              </a:extLst>
            </p:cNvPr>
            <p:cNvSpPr/>
            <p:nvPr/>
          </p:nvSpPr>
          <p:spPr>
            <a:xfrm>
              <a:off x="3207008" y="1296365"/>
              <a:ext cx="741600" cy="74078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Times" pitchFamily="2" charset="0"/>
                </a:rPr>
                <a:t>2</a:t>
              </a: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DBA55EE8-0574-A84F-9CAB-E2906D3F9CA4}"/>
                </a:ext>
              </a:extLst>
            </p:cNvPr>
            <p:cNvSpPr/>
            <p:nvPr/>
          </p:nvSpPr>
          <p:spPr>
            <a:xfrm>
              <a:off x="3948608" y="1296365"/>
              <a:ext cx="741600" cy="74078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Times" pitchFamily="2" charset="0"/>
                </a:rPr>
                <a:t>3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8D76E96B-C3E2-BD49-9E18-A556EE5A44C1}"/>
                </a:ext>
              </a:extLst>
            </p:cNvPr>
            <p:cNvSpPr/>
            <p:nvPr/>
          </p:nvSpPr>
          <p:spPr>
            <a:xfrm>
              <a:off x="2465408" y="2037145"/>
              <a:ext cx="741600" cy="74078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Times" pitchFamily="2" charset="0"/>
                </a:rPr>
                <a:t>4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B7536F9F-BECA-5948-B933-3B2E25EF5A02}"/>
                </a:ext>
              </a:extLst>
            </p:cNvPr>
            <p:cNvSpPr/>
            <p:nvPr/>
          </p:nvSpPr>
          <p:spPr>
            <a:xfrm>
              <a:off x="3207008" y="2037145"/>
              <a:ext cx="741600" cy="74078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Times" pitchFamily="2" charset="0"/>
                </a:rPr>
                <a:t>5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501DA591-7958-3540-861A-8D427456FC0A}"/>
                </a:ext>
              </a:extLst>
            </p:cNvPr>
            <p:cNvSpPr/>
            <p:nvPr/>
          </p:nvSpPr>
          <p:spPr>
            <a:xfrm>
              <a:off x="3948608" y="2037145"/>
              <a:ext cx="741600" cy="74078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Times" pitchFamily="2" charset="0"/>
                </a:rPr>
                <a:t>6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CA4801A5-8300-DC4B-85EC-28B79C6037D5}"/>
                </a:ext>
              </a:extLst>
            </p:cNvPr>
            <p:cNvSpPr/>
            <p:nvPr/>
          </p:nvSpPr>
          <p:spPr>
            <a:xfrm>
              <a:off x="2465408" y="2777925"/>
              <a:ext cx="741600" cy="74078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Times" pitchFamily="2" charset="0"/>
                </a:rPr>
                <a:t>7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1B7874A8-AD69-D544-B907-92CBDB243227}"/>
                </a:ext>
              </a:extLst>
            </p:cNvPr>
            <p:cNvSpPr/>
            <p:nvPr/>
          </p:nvSpPr>
          <p:spPr>
            <a:xfrm>
              <a:off x="3207008" y="2777925"/>
              <a:ext cx="741600" cy="74078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Times" pitchFamily="2" charset="0"/>
                </a:rPr>
                <a:t>8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F33B9BE4-9243-4F40-A54A-62191B9900EF}"/>
                </a:ext>
              </a:extLst>
            </p:cNvPr>
            <p:cNvSpPr/>
            <p:nvPr/>
          </p:nvSpPr>
          <p:spPr>
            <a:xfrm>
              <a:off x="3948608" y="2777925"/>
              <a:ext cx="741600" cy="74078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Times" pitchFamily="2" charset="0"/>
                </a:rPr>
                <a:t>9</a:t>
              </a:r>
              <a:endParaRPr kumimoji="1" lang="zh-CN" altLang="en-US" dirty="0">
                <a:latin typeface="Times" pitchFamily="2" charset="0"/>
              </a:endParaRPr>
            </a:p>
          </p:txBody>
        </p: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9AD32875-8147-3648-9C98-CEFAD7FBDEB6}"/>
              </a:ext>
            </a:extLst>
          </p:cNvPr>
          <p:cNvGrpSpPr/>
          <p:nvPr/>
        </p:nvGrpSpPr>
        <p:grpSpPr>
          <a:xfrm>
            <a:off x="4579331" y="3827750"/>
            <a:ext cx="6674400" cy="740780"/>
            <a:chOff x="4579331" y="3827750"/>
            <a:chExt cx="6674400" cy="740780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A2FFD0DD-2F21-074C-A693-BD3F622D9EBE}"/>
                </a:ext>
              </a:extLst>
            </p:cNvPr>
            <p:cNvSpPr/>
            <p:nvPr/>
          </p:nvSpPr>
          <p:spPr>
            <a:xfrm>
              <a:off x="4579331" y="3827750"/>
              <a:ext cx="741600" cy="74078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Times" pitchFamily="2" charset="0"/>
                </a:rPr>
                <a:t>1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BD9ABB83-08FA-164D-9B59-E0B77C030488}"/>
                </a:ext>
              </a:extLst>
            </p:cNvPr>
            <p:cNvSpPr/>
            <p:nvPr/>
          </p:nvSpPr>
          <p:spPr>
            <a:xfrm>
              <a:off x="5320931" y="3827750"/>
              <a:ext cx="741600" cy="74078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Times" pitchFamily="2" charset="0"/>
                </a:rPr>
                <a:t>2</a:t>
              </a: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A6833BC1-8DCA-A04F-8830-E9939C979348}"/>
                </a:ext>
              </a:extLst>
            </p:cNvPr>
            <p:cNvSpPr/>
            <p:nvPr/>
          </p:nvSpPr>
          <p:spPr>
            <a:xfrm>
              <a:off x="6062531" y="3827750"/>
              <a:ext cx="741600" cy="74078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Times" pitchFamily="2" charset="0"/>
                </a:rPr>
                <a:t>3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462FEC79-9BC3-CB45-8272-D75E66DB1629}"/>
                </a:ext>
              </a:extLst>
            </p:cNvPr>
            <p:cNvSpPr/>
            <p:nvPr/>
          </p:nvSpPr>
          <p:spPr>
            <a:xfrm>
              <a:off x="6804131" y="3827750"/>
              <a:ext cx="741600" cy="74078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Times" pitchFamily="2" charset="0"/>
                </a:rPr>
                <a:t>4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04D6066A-4320-7244-A351-7AE4B9BC2F61}"/>
                </a:ext>
              </a:extLst>
            </p:cNvPr>
            <p:cNvSpPr/>
            <p:nvPr/>
          </p:nvSpPr>
          <p:spPr>
            <a:xfrm>
              <a:off x="7545731" y="3827750"/>
              <a:ext cx="741600" cy="74078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Times" pitchFamily="2" charset="0"/>
                </a:rPr>
                <a:t>5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1FF986A1-BF2A-2549-AD78-A03D4810A3D6}"/>
                </a:ext>
              </a:extLst>
            </p:cNvPr>
            <p:cNvSpPr/>
            <p:nvPr/>
          </p:nvSpPr>
          <p:spPr>
            <a:xfrm>
              <a:off x="8287331" y="3827750"/>
              <a:ext cx="741600" cy="74078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Times" pitchFamily="2" charset="0"/>
                </a:rPr>
                <a:t>6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8C351DBD-18C5-1D43-AC05-7D246E937311}"/>
                </a:ext>
              </a:extLst>
            </p:cNvPr>
            <p:cNvSpPr/>
            <p:nvPr/>
          </p:nvSpPr>
          <p:spPr>
            <a:xfrm>
              <a:off x="9028931" y="3827750"/>
              <a:ext cx="741600" cy="74078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Times" pitchFamily="2" charset="0"/>
                </a:rPr>
                <a:t>7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D6710AFA-8A2B-B14A-A837-93643E3E62C2}"/>
                </a:ext>
              </a:extLst>
            </p:cNvPr>
            <p:cNvSpPr/>
            <p:nvPr/>
          </p:nvSpPr>
          <p:spPr>
            <a:xfrm>
              <a:off x="9770531" y="3827750"/>
              <a:ext cx="741600" cy="74078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Times" pitchFamily="2" charset="0"/>
                </a:rPr>
                <a:t>8</a:t>
              </a:r>
              <a:endParaRPr kumimoji="1" lang="zh-CN" altLang="en-US" dirty="0">
                <a:latin typeface="Times" pitchFamily="2" charset="0"/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CF201F05-3A48-7D40-AD26-B09390EA6D79}"/>
                </a:ext>
              </a:extLst>
            </p:cNvPr>
            <p:cNvSpPr/>
            <p:nvPr/>
          </p:nvSpPr>
          <p:spPr>
            <a:xfrm>
              <a:off x="10512131" y="3827750"/>
              <a:ext cx="741600" cy="74078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Times" pitchFamily="2" charset="0"/>
                </a:rPr>
                <a:t>9</a:t>
              </a:r>
              <a:endParaRPr kumimoji="1" lang="zh-CN" altLang="en-US" dirty="0">
                <a:latin typeface="Time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3648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AA21A500-DBE7-6542-9E5B-A1F2E03110B2}"/>
              </a:ext>
            </a:extLst>
          </p:cNvPr>
          <p:cNvGrpSpPr/>
          <p:nvPr/>
        </p:nvGrpSpPr>
        <p:grpSpPr>
          <a:xfrm>
            <a:off x="2029069" y="1402467"/>
            <a:ext cx="2960985" cy="2963120"/>
            <a:chOff x="2029069" y="1402467"/>
            <a:chExt cx="2960985" cy="2963120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73ED7506-3730-414F-A518-45AD7CA26956}"/>
                </a:ext>
              </a:extLst>
            </p:cNvPr>
            <p:cNvGrpSpPr/>
            <p:nvPr/>
          </p:nvGrpSpPr>
          <p:grpSpPr>
            <a:xfrm>
              <a:off x="2029069" y="1402467"/>
              <a:ext cx="2960985" cy="2963120"/>
              <a:chOff x="2248525" y="1493136"/>
              <a:chExt cx="2960985" cy="2963120"/>
            </a:xfrm>
          </p:grpSpPr>
          <p:grpSp>
            <p:nvGrpSpPr>
              <p:cNvPr id="4" name="组合 3">
                <a:extLst>
                  <a:ext uri="{FF2B5EF4-FFF2-40B4-BE49-F238E27FC236}">
                    <a16:creationId xmlns:a16="http://schemas.microsoft.com/office/drawing/2014/main" id="{095C382F-C18B-5A41-BE00-904D238A77B2}"/>
                  </a:ext>
                </a:extLst>
              </p:cNvPr>
              <p:cNvGrpSpPr/>
              <p:nvPr/>
            </p:nvGrpSpPr>
            <p:grpSpPr>
              <a:xfrm>
                <a:off x="2248525" y="2233916"/>
                <a:ext cx="2224800" cy="2222340"/>
                <a:chOff x="2465408" y="1296365"/>
                <a:chExt cx="2224800" cy="2222340"/>
              </a:xfrm>
            </p:grpSpPr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0306F487-9C41-5E4B-89BF-DDAE4AB81CCD}"/>
                    </a:ext>
                  </a:extLst>
                </p:cNvPr>
                <p:cNvSpPr/>
                <p:nvPr/>
              </p:nvSpPr>
              <p:spPr>
                <a:xfrm>
                  <a:off x="2470823" y="1296365"/>
                  <a:ext cx="741600" cy="740780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latin typeface="Times" pitchFamily="2" charset="0"/>
                    </a:rPr>
                    <a:t>60</a:t>
                  </a:r>
                  <a:endParaRPr kumimoji="1" lang="zh-CN" altLang="en-US" dirty="0">
                    <a:latin typeface="Times" pitchFamily="2" charset="0"/>
                  </a:endParaRPr>
                </a:p>
              </p:txBody>
            </p:sp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41D742FE-2CEF-A447-BCB6-D60BF8DA7718}"/>
                    </a:ext>
                  </a:extLst>
                </p:cNvPr>
                <p:cNvSpPr/>
                <p:nvPr/>
              </p:nvSpPr>
              <p:spPr>
                <a:xfrm>
                  <a:off x="3207008" y="1296365"/>
                  <a:ext cx="741600" cy="740780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latin typeface="Times" pitchFamily="2" charset="0"/>
                    </a:rPr>
                    <a:t>-20</a:t>
                  </a:r>
                </a:p>
              </p:txBody>
            </p:sp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FF393AB0-4041-8846-B5C5-03BE502C0522}"/>
                    </a:ext>
                  </a:extLst>
                </p:cNvPr>
                <p:cNvSpPr/>
                <p:nvPr/>
              </p:nvSpPr>
              <p:spPr>
                <a:xfrm>
                  <a:off x="3948608" y="1296365"/>
                  <a:ext cx="741600" cy="740780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latin typeface="Times" pitchFamily="2" charset="0"/>
                    </a:rPr>
                    <a:t>-10</a:t>
                  </a:r>
                  <a:endParaRPr kumimoji="1" lang="zh-CN" altLang="en-US" dirty="0">
                    <a:latin typeface="Times" pitchFamily="2" charset="0"/>
                  </a:endParaRPr>
                </a:p>
              </p:txBody>
            </p:sp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5ECBD6D4-CB42-8F49-8610-22F6543C445A}"/>
                    </a:ext>
                  </a:extLst>
                </p:cNvPr>
                <p:cNvSpPr/>
                <p:nvPr/>
              </p:nvSpPr>
              <p:spPr>
                <a:xfrm>
                  <a:off x="2465408" y="2037145"/>
                  <a:ext cx="741600" cy="740780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latin typeface="Times" pitchFamily="2" charset="0"/>
                    </a:rPr>
                    <a:t>50</a:t>
                  </a:r>
                  <a:endParaRPr kumimoji="1" lang="zh-CN" altLang="en-US" dirty="0">
                    <a:latin typeface="Times" pitchFamily="2" charset="0"/>
                  </a:endParaRPr>
                </a:p>
              </p:txBody>
            </p:sp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50991021-AA65-8E45-8E01-A36D9344BE1E}"/>
                    </a:ext>
                  </a:extLst>
                </p:cNvPr>
                <p:cNvSpPr/>
                <p:nvPr/>
              </p:nvSpPr>
              <p:spPr>
                <a:xfrm>
                  <a:off x="3207008" y="2037145"/>
                  <a:ext cx="741600" cy="740780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latin typeface="Times" pitchFamily="2" charset="0"/>
                    </a:rPr>
                    <a:t>0</a:t>
                  </a:r>
                  <a:endParaRPr kumimoji="1" lang="zh-CN" altLang="en-US" dirty="0">
                    <a:latin typeface="Times" pitchFamily="2" charset="0"/>
                  </a:endParaRPr>
                </a:p>
              </p:txBody>
            </p:sp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20DB080A-1E94-174A-873A-0C3DB372E5DF}"/>
                    </a:ext>
                  </a:extLst>
                </p:cNvPr>
                <p:cNvSpPr/>
                <p:nvPr/>
              </p:nvSpPr>
              <p:spPr>
                <a:xfrm>
                  <a:off x="3948608" y="2037145"/>
                  <a:ext cx="741600" cy="740780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latin typeface="Times" pitchFamily="2" charset="0"/>
                    </a:rPr>
                    <a:t>NAN</a:t>
                  </a:r>
                  <a:endParaRPr kumimoji="1" lang="zh-CN" altLang="en-US" dirty="0">
                    <a:latin typeface="Times" pitchFamily="2" charset="0"/>
                  </a:endParaRPr>
                </a:p>
              </p:txBody>
            </p:sp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84349951-9639-7945-ADB9-63466AA0F1D3}"/>
                    </a:ext>
                  </a:extLst>
                </p:cNvPr>
                <p:cNvSpPr/>
                <p:nvPr/>
              </p:nvSpPr>
              <p:spPr>
                <a:xfrm>
                  <a:off x="2465408" y="2777925"/>
                  <a:ext cx="741600" cy="740780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latin typeface="Times" pitchFamily="2" charset="0"/>
                    </a:rPr>
                    <a:t>-10</a:t>
                  </a:r>
                  <a:endParaRPr kumimoji="1" lang="zh-CN" altLang="en-US" dirty="0">
                    <a:latin typeface="Times" pitchFamily="2" charset="0"/>
                  </a:endParaRPr>
                </a:p>
              </p:txBody>
            </p:sp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5581E024-AE38-FA4C-95D6-14895C8C65EC}"/>
                    </a:ext>
                  </a:extLst>
                </p:cNvPr>
                <p:cNvSpPr/>
                <p:nvPr/>
              </p:nvSpPr>
              <p:spPr>
                <a:xfrm>
                  <a:off x="3207008" y="2777925"/>
                  <a:ext cx="741600" cy="740780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latin typeface="Times" pitchFamily="2" charset="0"/>
                    </a:rPr>
                    <a:t>20</a:t>
                  </a:r>
                  <a:endParaRPr kumimoji="1" lang="zh-CN" altLang="en-US" dirty="0">
                    <a:latin typeface="Times" pitchFamily="2" charset="0"/>
                  </a:endParaRPr>
                </a:p>
              </p:txBody>
            </p:sp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F5B4B487-C9BD-EF45-A307-2D15D096B81B}"/>
                    </a:ext>
                  </a:extLst>
                </p:cNvPr>
                <p:cNvSpPr/>
                <p:nvPr/>
              </p:nvSpPr>
              <p:spPr>
                <a:xfrm>
                  <a:off x="3948608" y="2777925"/>
                  <a:ext cx="741600" cy="740780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latin typeface="Times" pitchFamily="2" charset="0"/>
                    </a:rPr>
                    <a:t>50</a:t>
                  </a:r>
                  <a:endParaRPr kumimoji="1" lang="zh-CN" altLang="en-US" dirty="0">
                    <a:latin typeface="Times" pitchFamily="2" charset="0"/>
                  </a:endParaRPr>
                </a:p>
              </p:txBody>
            </p:sp>
          </p:grp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AC163216-EAF2-A04F-974C-3AD8886E12C3}"/>
                  </a:ext>
                </a:extLst>
              </p:cNvPr>
              <p:cNvSpPr/>
              <p:nvPr/>
            </p:nvSpPr>
            <p:spPr>
              <a:xfrm>
                <a:off x="4467910" y="1493136"/>
                <a:ext cx="741600" cy="74078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>
                    <a:latin typeface="Songti SC" panose="02010600040101010101" pitchFamily="2" charset="-122"/>
                    <a:ea typeface="Songti SC" panose="02010600040101010101" pitchFamily="2" charset="-122"/>
                  </a:rPr>
                  <a:t>发射塔</a:t>
                </a:r>
              </a:p>
            </p:txBody>
          </p:sp>
        </p:grpSp>
        <p:cxnSp>
          <p:nvCxnSpPr>
            <p:cNvPr id="30" name="直线箭头连接符 29">
              <a:extLst>
                <a:ext uri="{FF2B5EF4-FFF2-40B4-BE49-F238E27FC236}">
                  <a16:creationId xmlns:a16="http://schemas.microsoft.com/office/drawing/2014/main" id="{E35ACC5C-7F72-4B49-96DA-7200B59CB8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9869" y="1772857"/>
              <a:ext cx="2219386" cy="740780"/>
            </a:xfrm>
            <a:prstGeom prst="straightConnector1">
              <a:avLst/>
            </a:prstGeom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" name="直线箭头连接符 32">
              <a:extLst>
                <a:ext uri="{FF2B5EF4-FFF2-40B4-BE49-F238E27FC236}">
                  <a16:creationId xmlns:a16="http://schemas.microsoft.com/office/drawing/2014/main" id="{19A141CD-A0C0-8141-A3E8-FCD00CD305C8}"/>
                </a:ext>
              </a:extLst>
            </p:cNvPr>
            <p:cNvCxnSpPr>
              <a:cxnSpLocks/>
            </p:cNvCxnSpPr>
            <p:nvPr/>
          </p:nvCxnSpPr>
          <p:spPr>
            <a:xfrm>
              <a:off x="2402576" y="2513637"/>
              <a:ext cx="738893" cy="740780"/>
            </a:xfrm>
            <a:prstGeom prst="straightConnector1">
              <a:avLst/>
            </a:prstGeom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C3B1E8C0-60F8-0C41-8FD7-E3D46157280A}"/>
              </a:ext>
            </a:extLst>
          </p:cNvPr>
          <p:cNvGrpSpPr/>
          <p:nvPr/>
        </p:nvGrpSpPr>
        <p:grpSpPr>
          <a:xfrm>
            <a:off x="6693511" y="1402467"/>
            <a:ext cx="2967202" cy="2963120"/>
            <a:chOff x="6693511" y="1402467"/>
            <a:chExt cx="2967202" cy="2963120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60EA073A-3E46-364B-9286-F5C3C76A4BAA}"/>
                </a:ext>
              </a:extLst>
            </p:cNvPr>
            <p:cNvGrpSpPr/>
            <p:nvPr/>
          </p:nvGrpSpPr>
          <p:grpSpPr>
            <a:xfrm>
              <a:off x="6693511" y="1402467"/>
              <a:ext cx="2967202" cy="2963120"/>
              <a:chOff x="6693511" y="1402467"/>
              <a:chExt cx="2967202" cy="2963120"/>
            </a:xfrm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854AF127-136D-F841-A99F-92424D840607}"/>
                  </a:ext>
                </a:extLst>
              </p:cNvPr>
              <p:cNvGrpSpPr/>
              <p:nvPr/>
            </p:nvGrpSpPr>
            <p:grpSpPr>
              <a:xfrm>
                <a:off x="7435913" y="2143247"/>
                <a:ext cx="2224800" cy="2222340"/>
                <a:chOff x="2465408" y="1296365"/>
                <a:chExt cx="2224800" cy="2222340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41CEE87F-EC84-094F-B9CA-39BD4AC11E43}"/>
                    </a:ext>
                  </a:extLst>
                </p:cNvPr>
                <p:cNvSpPr/>
                <p:nvPr/>
              </p:nvSpPr>
              <p:spPr>
                <a:xfrm>
                  <a:off x="2470823" y="1296365"/>
                  <a:ext cx="742001" cy="740780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latin typeface="Times" pitchFamily="2" charset="0"/>
                    </a:rPr>
                    <a:t>60</a:t>
                  </a:r>
                  <a:endParaRPr kumimoji="1" lang="zh-CN" altLang="en-US" dirty="0">
                    <a:latin typeface="Times" pitchFamily="2" charset="0"/>
                  </a:endParaRPr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8748AAB7-547C-0F46-9DF7-E9C765D1491B}"/>
                    </a:ext>
                  </a:extLst>
                </p:cNvPr>
                <p:cNvSpPr/>
                <p:nvPr/>
              </p:nvSpPr>
              <p:spPr>
                <a:xfrm>
                  <a:off x="3207008" y="1296365"/>
                  <a:ext cx="741600" cy="740780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latin typeface="Times" pitchFamily="2" charset="0"/>
                    </a:rPr>
                    <a:t>-20</a:t>
                  </a: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34285B58-615D-5741-8CFE-388F33AA65AB}"/>
                    </a:ext>
                  </a:extLst>
                </p:cNvPr>
                <p:cNvSpPr/>
                <p:nvPr/>
              </p:nvSpPr>
              <p:spPr>
                <a:xfrm>
                  <a:off x="3948608" y="1296365"/>
                  <a:ext cx="741600" cy="740780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latin typeface="Times" pitchFamily="2" charset="0"/>
                    </a:rPr>
                    <a:t>-10</a:t>
                  </a:r>
                  <a:endParaRPr kumimoji="1" lang="zh-CN" altLang="en-US" dirty="0">
                    <a:latin typeface="Times" pitchFamily="2" charset="0"/>
                  </a:endParaRPr>
                </a:p>
              </p:txBody>
            </p:sp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307365E9-8BBD-2F47-ACA7-5663408916F9}"/>
                    </a:ext>
                  </a:extLst>
                </p:cNvPr>
                <p:cNvSpPr/>
                <p:nvPr/>
              </p:nvSpPr>
              <p:spPr>
                <a:xfrm>
                  <a:off x="2465408" y="2037145"/>
                  <a:ext cx="741600" cy="740780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latin typeface="Times" pitchFamily="2" charset="0"/>
                    </a:rPr>
                    <a:t>50</a:t>
                  </a:r>
                  <a:endParaRPr kumimoji="1" lang="zh-CN" altLang="en-US" dirty="0">
                    <a:latin typeface="Times" pitchFamily="2" charset="0"/>
                  </a:endParaRPr>
                </a:p>
              </p:txBody>
            </p:sp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CC33DBF8-0D06-514D-9B59-558ABCAE29D8}"/>
                    </a:ext>
                  </a:extLst>
                </p:cNvPr>
                <p:cNvSpPr/>
                <p:nvPr/>
              </p:nvSpPr>
              <p:spPr>
                <a:xfrm>
                  <a:off x="3207008" y="2037145"/>
                  <a:ext cx="741600" cy="740780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latin typeface="Times" pitchFamily="2" charset="0"/>
                    </a:rPr>
                    <a:t>0</a:t>
                  </a:r>
                  <a:endParaRPr kumimoji="1" lang="zh-CN" altLang="en-US" dirty="0">
                    <a:latin typeface="Times" pitchFamily="2" charset="0"/>
                  </a:endParaRPr>
                </a:p>
              </p:txBody>
            </p:sp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6C0CA90C-6D6E-AD4F-80B5-DA7D5C02B619}"/>
                    </a:ext>
                  </a:extLst>
                </p:cNvPr>
                <p:cNvSpPr/>
                <p:nvPr/>
              </p:nvSpPr>
              <p:spPr>
                <a:xfrm>
                  <a:off x="3948608" y="2037145"/>
                  <a:ext cx="741600" cy="740780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latin typeface="Times" pitchFamily="2" charset="0"/>
                    </a:rPr>
                    <a:t>NAN</a:t>
                  </a:r>
                  <a:endParaRPr kumimoji="1" lang="zh-CN" altLang="en-US" dirty="0">
                    <a:latin typeface="Times" pitchFamily="2" charset="0"/>
                  </a:endParaRPr>
                </a:p>
              </p:txBody>
            </p:sp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24AFA8E7-75F7-1645-B63C-CBF69FFC85AC}"/>
                    </a:ext>
                  </a:extLst>
                </p:cNvPr>
                <p:cNvSpPr/>
                <p:nvPr/>
              </p:nvSpPr>
              <p:spPr>
                <a:xfrm>
                  <a:off x="2465408" y="2777925"/>
                  <a:ext cx="741600" cy="740780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latin typeface="Times" pitchFamily="2" charset="0"/>
                    </a:rPr>
                    <a:t>-10</a:t>
                  </a:r>
                  <a:endParaRPr kumimoji="1" lang="zh-CN" altLang="en-US" dirty="0">
                    <a:latin typeface="Times" pitchFamily="2" charset="0"/>
                  </a:endParaRPr>
                </a:p>
              </p:txBody>
            </p:sp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D39B9983-FA26-D348-922F-8EE18BC802F3}"/>
                    </a:ext>
                  </a:extLst>
                </p:cNvPr>
                <p:cNvSpPr/>
                <p:nvPr/>
              </p:nvSpPr>
              <p:spPr>
                <a:xfrm>
                  <a:off x="3207008" y="2777925"/>
                  <a:ext cx="741600" cy="740780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latin typeface="Times" pitchFamily="2" charset="0"/>
                    </a:rPr>
                    <a:t>20</a:t>
                  </a:r>
                  <a:endParaRPr kumimoji="1" lang="zh-CN" altLang="en-US" dirty="0">
                    <a:latin typeface="Times" pitchFamily="2" charset="0"/>
                  </a:endParaRPr>
                </a:p>
              </p:txBody>
            </p:sp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35177B52-8C39-7D43-B647-03F8A0CE6F2F}"/>
                    </a:ext>
                  </a:extLst>
                </p:cNvPr>
                <p:cNvSpPr/>
                <p:nvPr/>
              </p:nvSpPr>
              <p:spPr>
                <a:xfrm>
                  <a:off x="3948608" y="2777925"/>
                  <a:ext cx="741600" cy="740780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latin typeface="Times" pitchFamily="2" charset="0"/>
                    </a:rPr>
                    <a:t>50</a:t>
                  </a:r>
                  <a:endParaRPr kumimoji="1" lang="zh-CN" altLang="en-US" dirty="0">
                    <a:latin typeface="Times" pitchFamily="2" charset="0"/>
                  </a:endParaRPr>
                </a:p>
              </p:txBody>
            </p:sp>
          </p:grp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B91E6185-3374-F746-B276-870DDB530B62}"/>
                  </a:ext>
                </a:extLst>
              </p:cNvPr>
              <p:cNvSpPr/>
              <p:nvPr/>
            </p:nvSpPr>
            <p:spPr>
              <a:xfrm>
                <a:off x="6693511" y="1402467"/>
                <a:ext cx="741600" cy="74078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>
                    <a:latin typeface="Songti SC" panose="02010600040101010101" pitchFamily="2" charset="-122"/>
                    <a:ea typeface="Songti SC" panose="02010600040101010101" pitchFamily="2" charset="-122"/>
                  </a:rPr>
                  <a:t>发射塔</a:t>
                </a:r>
              </a:p>
            </p:txBody>
          </p:sp>
        </p:grpSp>
        <p:cxnSp>
          <p:nvCxnSpPr>
            <p:cNvPr id="36" name="直线箭头连接符 35">
              <a:extLst>
                <a:ext uri="{FF2B5EF4-FFF2-40B4-BE49-F238E27FC236}">
                  <a16:creationId xmlns:a16="http://schemas.microsoft.com/office/drawing/2014/main" id="{6573EE44-06A5-404D-AA45-2AAAC8BA8BC8}"/>
                </a:ext>
              </a:extLst>
            </p:cNvPr>
            <p:cNvCxnSpPr>
              <a:cxnSpLocks/>
            </p:cNvCxnSpPr>
            <p:nvPr/>
          </p:nvCxnSpPr>
          <p:spPr>
            <a:xfrm>
              <a:off x="7064311" y="1772857"/>
              <a:ext cx="747816" cy="740780"/>
            </a:xfrm>
            <a:prstGeom prst="straightConnector1">
              <a:avLst/>
            </a:prstGeom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6991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9174C47-CDD1-2C4D-B864-19CC9843F4CF}"/>
              </a:ext>
            </a:extLst>
          </p:cNvPr>
          <p:cNvSpPr/>
          <p:nvPr/>
        </p:nvSpPr>
        <p:spPr>
          <a:xfrm>
            <a:off x="2443433" y="2568877"/>
            <a:ext cx="180000" cy="18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七角星 7">
            <a:extLst>
              <a:ext uri="{FF2B5EF4-FFF2-40B4-BE49-F238E27FC236}">
                <a16:creationId xmlns:a16="http://schemas.microsoft.com/office/drawing/2014/main" id="{D46BECAF-931C-6844-82A6-841E7A29B99D}"/>
              </a:ext>
            </a:extLst>
          </p:cNvPr>
          <p:cNvSpPr/>
          <p:nvPr/>
        </p:nvSpPr>
        <p:spPr>
          <a:xfrm>
            <a:off x="2690464" y="2194020"/>
            <a:ext cx="144547" cy="144000"/>
          </a:xfrm>
          <a:prstGeom prst="star7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七角星 8">
            <a:extLst>
              <a:ext uri="{FF2B5EF4-FFF2-40B4-BE49-F238E27FC236}">
                <a16:creationId xmlns:a16="http://schemas.microsoft.com/office/drawing/2014/main" id="{1EEE8095-C8D0-DF45-8A53-D81F38C46F50}"/>
              </a:ext>
            </a:extLst>
          </p:cNvPr>
          <p:cNvSpPr/>
          <p:nvPr/>
        </p:nvSpPr>
        <p:spPr>
          <a:xfrm rot="590674">
            <a:off x="2835011" y="2586877"/>
            <a:ext cx="144547" cy="144000"/>
          </a:xfrm>
          <a:prstGeom prst="star7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七角星 9">
            <a:extLst>
              <a:ext uri="{FF2B5EF4-FFF2-40B4-BE49-F238E27FC236}">
                <a16:creationId xmlns:a16="http://schemas.microsoft.com/office/drawing/2014/main" id="{D7AFEC7E-DE61-1644-86F9-926339BA582E}"/>
              </a:ext>
            </a:extLst>
          </p:cNvPr>
          <p:cNvSpPr/>
          <p:nvPr/>
        </p:nvSpPr>
        <p:spPr>
          <a:xfrm rot="714576">
            <a:off x="1726442" y="2401507"/>
            <a:ext cx="144547" cy="144000"/>
          </a:xfrm>
          <a:prstGeom prst="star7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七角星 10">
            <a:extLst>
              <a:ext uri="{FF2B5EF4-FFF2-40B4-BE49-F238E27FC236}">
                <a16:creationId xmlns:a16="http://schemas.microsoft.com/office/drawing/2014/main" id="{FC6063B5-C75B-BA4E-A47E-49247A35B0C9}"/>
              </a:ext>
            </a:extLst>
          </p:cNvPr>
          <p:cNvSpPr/>
          <p:nvPr/>
        </p:nvSpPr>
        <p:spPr>
          <a:xfrm rot="21192403">
            <a:off x="2470817" y="2888099"/>
            <a:ext cx="144547" cy="144000"/>
          </a:xfrm>
          <a:prstGeom prst="star7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727A606B-E2ED-634C-8080-73789A0B2B0D}"/>
              </a:ext>
            </a:extLst>
          </p:cNvPr>
          <p:cNvCxnSpPr>
            <a:cxnSpLocks/>
            <a:stCxn id="10" idx="1"/>
            <a:endCxn id="4" idx="2"/>
          </p:cNvCxnSpPr>
          <p:nvPr/>
        </p:nvCxnSpPr>
        <p:spPr>
          <a:xfrm>
            <a:off x="1865181" y="2508585"/>
            <a:ext cx="578252" cy="150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58EBBCE0-6267-6844-AAD5-E009BD0775EA}"/>
              </a:ext>
            </a:extLst>
          </p:cNvPr>
          <p:cNvCxnSpPr>
            <a:stCxn id="4" idx="7"/>
            <a:endCxn id="8" idx="3"/>
          </p:cNvCxnSpPr>
          <p:nvPr/>
        </p:nvCxnSpPr>
        <p:spPr>
          <a:xfrm flipV="1">
            <a:off x="2597073" y="2338021"/>
            <a:ext cx="133500" cy="257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DE6D79D0-0A3C-894F-9977-97BAA46D867E}"/>
              </a:ext>
            </a:extLst>
          </p:cNvPr>
          <p:cNvCxnSpPr>
            <a:stCxn id="4" idx="6"/>
            <a:endCxn id="9" idx="4"/>
          </p:cNvCxnSpPr>
          <p:nvPr/>
        </p:nvCxnSpPr>
        <p:spPr>
          <a:xfrm>
            <a:off x="2623433" y="2658877"/>
            <a:ext cx="209119" cy="7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C02557FD-63B7-8C46-B1C8-F97AFA253CF6}"/>
              </a:ext>
            </a:extLst>
          </p:cNvPr>
          <p:cNvCxnSpPr>
            <a:stCxn id="4" idx="4"/>
            <a:endCxn id="11" idx="6"/>
          </p:cNvCxnSpPr>
          <p:nvPr/>
        </p:nvCxnSpPr>
        <p:spPr>
          <a:xfrm>
            <a:off x="2533433" y="2748877"/>
            <a:ext cx="1141" cy="139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D2D13BF0-40E3-1E4A-A1F7-7C4D0B499564}"/>
              </a:ext>
            </a:extLst>
          </p:cNvPr>
          <p:cNvSpPr txBox="1"/>
          <p:nvPr/>
        </p:nvSpPr>
        <p:spPr>
          <a:xfrm>
            <a:off x="2434769" y="3019782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700" dirty="0">
                <a:latin typeface="Times" pitchFamily="2" charset="0"/>
              </a:rPr>
              <a:t>1</a:t>
            </a:r>
            <a:endParaRPr kumimoji="1" lang="zh-CN" altLang="en-US" sz="700" dirty="0">
              <a:latin typeface="Times" pitchFamily="2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A899C5D-903B-F345-A5A6-53E49157368B}"/>
              </a:ext>
            </a:extLst>
          </p:cNvPr>
          <p:cNvSpPr txBox="1"/>
          <p:nvPr/>
        </p:nvSpPr>
        <p:spPr>
          <a:xfrm>
            <a:off x="2939525" y="2575580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700" dirty="0">
                <a:latin typeface="Times" pitchFamily="2" charset="0"/>
              </a:rPr>
              <a:t>2</a:t>
            </a:r>
            <a:endParaRPr kumimoji="1" lang="zh-CN" altLang="en-US" sz="700" dirty="0">
              <a:latin typeface="Times" pitchFamily="2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6097B24-44D1-4C45-A6D6-74899C25BB86}"/>
              </a:ext>
            </a:extLst>
          </p:cNvPr>
          <p:cNvSpPr txBox="1"/>
          <p:nvPr/>
        </p:nvSpPr>
        <p:spPr>
          <a:xfrm>
            <a:off x="2761255" y="2007177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700" dirty="0">
                <a:latin typeface="Times" pitchFamily="2" charset="0"/>
              </a:rPr>
              <a:t>3</a:t>
            </a:r>
            <a:endParaRPr kumimoji="1" lang="zh-CN" altLang="en-US" sz="700" dirty="0">
              <a:latin typeface="Times" pitchFamily="2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FB8EAAC-4880-D049-8A50-FEB82909FA0C}"/>
              </a:ext>
            </a:extLst>
          </p:cNvPr>
          <p:cNvSpPr txBox="1"/>
          <p:nvPr/>
        </p:nvSpPr>
        <p:spPr>
          <a:xfrm>
            <a:off x="1558811" y="2317658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700" dirty="0">
                <a:latin typeface="Times" pitchFamily="2" charset="0"/>
              </a:rPr>
              <a:t>4</a:t>
            </a:r>
            <a:endParaRPr kumimoji="1" lang="zh-CN" altLang="en-US" sz="700" dirty="0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F17B46F4-7938-FB48-961C-93B17C8EF464}"/>
                  </a:ext>
                </a:extLst>
              </p:cNvPr>
              <p:cNvSpPr txBox="1"/>
              <p:nvPr/>
            </p:nvSpPr>
            <p:spPr>
              <a:xfrm>
                <a:off x="2464315" y="2732146"/>
                <a:ext cx="29694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7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7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kumimoji="1" lang="en-US" altLang="zh-CN" sz="7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700" i="1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F17B46F4-7938-FB48-961C-93B17C8EF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315" y="2732146"/>
                <a:ext cx="296940" cy="2000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8281E9EB-A392-0949-843B-4DEC81B36676}"/>
                  </a:ext>
                </a:extLst>
              </p:cNvPr>
              <p:cNvSpPr txBox="1"/>
              <p:nvPr/>
            </p:nvSpPr>
            <p:spPr>
              <a:xfrm>
                <a:off x="2642585" y="2508585"/>
                <a:ext cx="300595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7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7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kumimoji="1" lang="en-US" altLang="zh-CN" sz="7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700" i="1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8281E9EB-A392-0949-843B-4DEC81B36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585" y="2508585"/>
                <a:ext cx="300595" cy="2000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D808162C-255C-454A-BFDF-9FF2A4B3A9D8}"/>
                  </a:ext>
                </a:extLst>
              </p:cNvPr>
              <p:cNvSpPr txBox="1"/>
              <p:nvPr/>
            </p:nvSpPr>
            <p:spPr>
              <a:xfrm>
                <a:off x="2499933" y="2290529"/>
                <a:ext cx="300595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7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7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kumimoji="1" lang="en-US" altLang="zh-CN" sz="7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700" i="1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D808162C-255C-454A-BFDF-9FF2A4B3A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933" y="2290529"/>
                <a:ext cx="300595" cy="2000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FA4C9960-7B49-BA4D-A16B-549ADD07BE6A}"/>
                  </a:ext>
                </a:extLst>
              </p:cNvPr>
              <p:cNvSpPr txBox="1"/>
              <p:nvPr/>
            </p:nvSpPr>
            <p:spPr>
              <a:xfrm>
                <a:off x="2002117" y="2568877"/>
                <a:ext cx="300595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7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7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kumimoji="1" lang="en-US" altLang="zh-CN" sz="7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CN" altLang="en-US" sz="700" i="1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FA4C9960-7B49-BA4D-A16B-549ADD07B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117" y="2568877"/>
                <a:ext cx="300595" cy="2000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表格 38">
                <a:extLst>
                  <a:ext uri="{FF2B5EF4-FFF2-40B4-BE49-F238E27FC236}">
                    <a16:creationId xmlns:a16="http://schemas.microsoft.com/office/drawing/2014/main" id="{80096F90-9A51-2844-8F01-3D6EFAB996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26311277"/>
                  </p:ext>
                </p:extLst>
              </p:nvPr>
            </p:nvGraphicFramePr>
            <p:xfrm>
              <a:off x="4467074" y="2044115"/>
              <a:ext cx="5466230" cy="146304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093246">
                      <a:extLst>
                        <a:ext uri="{9D8B030D-6E8A-4147-A177-3AD203B41FA5}">
                          <a16:colId xmlns:a16="http://schemas.microsoft.com/office/drawing/2014/main" val="1653829523"/>
                        </a:ext>
                      </a:extLst>
                    </a:gridCol>
                    <a:gridCol w="1093246">
                      <a:extLst>
                        <a:ext uri="{9D8B030D-6E8A-4147-A177-3AD203B41FA5}">
                          <a16:colId xmlns:a16="http://schemas.microsoft.com/office/drawing/2014/main" val="4026106363"/>
                        </a:ext>
                      </a:extLst>
                    </a:gridCol>
                    <a:gridCol w="1093246">
                      <a:extLst>
                        <a:ext uri="{9D8B030D-6E8A-4147-A177-3AD203B41FA5}">
                          <a16:colId xmlns:a16="http://schemas.microsoft.com/office/drawing/2014/main" val="760947782"/>
                        </a:ext>
                      </a:extLst>
                    </a:gridCol>
                    <a:gridCol w="1093246">
                      <a:extLst>
                        <a:ext uri="{9D8B030D-6E8A-4147-A177-3AD203B41FA5}">
                          <a16:colId xmlns:a16="http://schemas.microsoft.com/office/drawing/2014/main" val="686151260"/>
                        </a:ext>
                      </a:extLst>
                    </a:gridCol>
                    <a:gridCol w="1093246">
                      <a:extLst>
                        <a:ext uri="{9D8B030D-6E8A-4147-A177-3AD203B41FA5}">
                          <a16:colId xmlns:a16="http://schemas.microsoft.com/office/drawing/2014/main" val="1325308626"/>
                        </a:ext>
                      </a:extLst>
                    </a:gridCol>
                  </a:tblGrid>
                  <a:tr h="2471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Songti SC" panose="02010600040101010101" pitchFamily="2" charset="-122"/>
                              <a:ea typeface="Songti SC" panose="02010600040101010101" pitchFamily="2" charset="-122"/>
                            </a:rPr>
                            <a:t>发射塔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Songti SC" panose="02010600040101010101" pitchFamily="2" charset="-122"/>
                            <a:ea typeface="Songti SC" panose="020106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Songti SC" panose="02010600040101010101" pitchFamily="2" charset="-122"/>
                            <a:ea typeface="Songti SC" panose="020106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Songti SC" panose="02010600040101010101" pitchFamily="2" charset="-122"/>
                            <a:ea typeface="Songti SC" panose="020106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Songti SC" panose="02010600040101010101" pitchFamily="2" charset="-122"/>
                            <a:ea typeface="Songti SC" panose="02010600040101010101" pitchFamily="2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59031633"/>
                      </a:ext>
                    </a:extLst>
                  </a:tr>
                  <a:tr h="2471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Songti SC" panose="02010600040101010101" pitchFamily="2" charset="-122"/>
                            <a:ea typeface="Songti SC" panose="020106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Songti SC" panose="02010600040101010101" pitchFamily="2" charset="-122"/>
                            <a:ea typeface="Songti SC" panose="020106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Songti SC" panose="02010600040101010101" pitchFamily="2" charset="-122"/>
                            <a:ea typeface="Songti SC" panose="020106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Songti SC" panose="02010600040101010101" pitchFamily="2" charset="-122"/>
                            <a:ea typeface="Songti SC" panose="020106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Songti SC" panose="02010600040101010101" pitchFamily="2" charset="-122"/>
                            <a:ea typeface="Songti SC" panose="02010600040101010101" pitchFamily="2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4169369"/>
                      </a:ext>
                    </a:extLst>
                  </a:tr>
                  <a:tr h="2471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Songti SC" panose="02010600040101010101" pitchFamily="2" charset="-122"/>
                            <a:ea typeface="Songti SC" panose="020106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Songti SC" panose="02010600040101010101" pitchFamily="2" charset="-122"/>
                            <a:ea typeface="Songti SC" panose="020106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Songti SC" panose="02010600040101010101" pitchFamily="2" charset="-122"/>
                            <a:ea typeface="Songti SC" panose="020106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Songti SC" panose="02010600040101010101" pitchFamily="2" charset="-122"/>
                            <a:ea typeface="Songti SC" panose="020106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Songti SC" panose="02010600040101010101" pitchFamily="2" charset="-122"/>
                            <a:ea typeface="Songti SC" panose="02010600040101010101" pitchFamily="2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5432354"/>
                      </a:ext>
                    </a:extLst>
                  </a:tr>
                  <a:tr h="2471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Songti SC" panose="02010600040101010101" pitchFamily="2" charset="-122"/>
                            <a:ea typeface="Songti SC" panose="020106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Songti SC" panose="02010600040101010101" pitchFamily="2" charset="-122"/>
                            <a:ea typeface="Songti SC" panose="020106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Songti SC" panose="02010600040101010101" pitchFamily="2" charset="-122"/>
                            <a:ea typeface="Songti SC" panose="020106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Songti SC" panose="02010600040101010101" pitchFamily="2" charset="-122"/>
                            <a:ea typeface="Songti SC" panose="020106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Songti SC" panose="02010600040101010101" pitchFamily="2" charset="-122"/>
                            <a:ea typeface="Songti SC" panose="02010600040101010101" pitchFamily="2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516260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表格 38">
                <a:extLst>
                  <a:ext uri="{FF2B5EF4-FFF2-40B4-BE49-F238E27FC236}">
                    <a16:creationId xmlns:a16="http://schemas.microsoft.com/office/drawing/2014/main" id="{80096F90-9A51-2844-8F01-3D6EFAB996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26311277"/>
                  </p:ext>
                </p:extLst>
              </p:nvPr>
            </p:nvGraphicFramePr>
            <p:xfrm>
              <a:off x="4467074" y="2044115"/>
              <a:ext cx="5466230" cy="146304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093246">
                      <a:extLst>
                        <a:ext uri="{9D8B030D-6E8A-4147-A177-3AD203B41FA5}">
                          <a16:colId xmlns:a16="http://schemas.microsoft.com/office/drawing/2014/main" val="1653829523"/>
                        </a:ext>
                      </a:extLst>
                    </a:gridCol>
                    <a:gridCol w="1093246">
                      <a:extLst>
                        <a:ext uri="{9D8B030D-6E8A-4147-A177-3AD203B41FA5}">
                          <a16:colId xmlns:a16="http://schemas.microsoft.com/office/drawing/2014/main" val="4026106363"/>
                        </a:ext>
                      </a:extLst>
                    </a:gridCol>
                    <a:gridCol w="1093246">
                      <a:extLst>
                        <a:ext uri="{9D8B030D-6E8A-4147-A177-3AD203B41FA5}">
                          <a16:colId xmlns:a16="http://schemas.microsoft.com/office/drawing/2014/main" val="760947782"/>
                        </a:ext>
                      </a:extLst>
                    </a:gridCol>
                    <a:gridCol w="1093246">
                      <a:extLst>
                        <a:ext uri="{9D8B030D-6E8A-4147-A177-3AD203B41FA5}">
                          <a16:colId xmlns:a16="http://schemas.microsoft.com/office/drawing/2014/main" val="686151260"/>
                        </a:ext>
                      </a:extLst>
                    </a:gridCol>
                    <a:gridCol w="1093246">
                      <a:extLst>
                        <a:ext uri="{9D8B030D-6E8A-4147-A177-3AD203B41FA5}">
                          <a16:colId xmlns:a16="http://schemas.microsoft.com/office/drawing/2014/main" val="13253086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Songti SC" panose="02010600040101010101" pitchFamily="2" charset="-122"/>
                              <a:ea typeface="Songti SC" panose="02010600040101010101" pitchFamily="2" charset="-122"/>
                            </a:rPr>
                            <a:t>发射塔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0000" t="-10345" r="-298851" b="-3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2326" t="-10345" r="-202326" b="-3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Songti SC" panose="02010600040101010101" pitchFamily="2" charset="-122"/>
                            <a:ea typeface="Songti SC" panose="020106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3488" t="-10345" r="-1163" b="-30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903163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163" t="-106667" r="-403488" b="-19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Songti SC" panose="02010600040101010101" pitchFamily="2" charset="-122"/>
                            <a:ea typeface="Songti SC" panose="020106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Songti SC" panose="02010600040101010101" pitchFamily="2" charset="-122"/>
                            <a:ea typeface="Songti SC" panose="020106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Songti SC" panose="02010600040101010101" pitchFamily="2" charset="-122"/>
                            <a:ea typeface="Songti SC" panose="020106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Songti SC" panose="02010600040101010101" pitchFamily="2" charset="-122"/>
                            <a:ea typeface="Songti SC" panose="02010600040101010101" pitchFamily="2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41693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163" t="-213793" r="-403488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Songti SC" panose="02010600040101010101" pitchFamily="2" charset="-122"/>
                            <a:ea typeface="Songti SC" panose="020106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Songti SC" panose="02010600040101010101" pitchFamily="2" charset="-122"/>
                            <a:ea typeface="Songti SC" panose="020106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Songti SC" panose="02010600040101010101" pitchFamily="2" charset="-122"/>
                            <a:ea typeface="Songti SC" panose="020106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Songti SC" panose="02010600040101010101" pitchFamily="2" charset="-122"/>
                            <a:ea typeface="Songti SC" panose="02010600040101010101" pitchFamily="2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54323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163" t="-313793" r="-4034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Songti SC" panose="02010600040101010101" pitchFamily="2" charset="-122"/>
                            <a:ea typeface="Songti SC" panose="020106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Songti SC" panose="02010600040101010101" pitchFamily="2" charset="-122"/>
                            <a:ea typeface="Songti SC" panose="020106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Songti SC" panose="02010600040101010101" pitchFamily="2" charset="-122"/>
                            <a:ea typeface="Songti SC" panose="020106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Songti SC" panose="02010600040101010101" pitchFamily="2" charset="-122"/>
                            <a:ea typeface="Songti SC" panose="02010600040101010101" pitchFamily="2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516260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18377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13D9F877-07AC-6A4D-A2AF-6B936AC6676B}"/>
              </a:ext>
            </a:extLst>
          </p:cNvPr>
          <p:cNvGrpSpPr/>
          <p:nvPr/>
        </p:nvGrpSpPr>
        <p:grpSpPr>
          <a:xfrm>
            <a:off x="1966835" y="1705256"/>
            <a:ext cx="3240000" cy="3240000"/>
            <a:chOff x="2046510" y="1483865"/>
            <a:chExt cx="3240000" cy="3240000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E4A52B9C-A7E0-2D42-8F58-DC59BA1C5D4D}"/>
                </a:ext>
              </a:extLst>
            </p:cNvPr>
            <p:cNvSpPr/>
            <p:nvPr/>
          </p:nvSpPr>
          <p:spPr>
            <a:xfrm>
              <a:off x="2046510" y="1483865"/>
              <a:ext cx="3240000" cy="324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597FE289-0BCE-E747-AEA9-D393ED0D9BA7}"/>
                </a:ext>
              </a:extLst>
            </p:cNvPr>
            <p:cNvSpPr/>
            <p:nvPr/>
          </p:nvSpPr>
          <p:spPr>
            <a:xfrm>
              <a:off x="2406510" y="1843865"/>
              <a:ext cx="2520000" cy="252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97725435-FED8-2646-975C-4866E668E3DC}"/>
                </a:ext>
              </a:extLst>
            </p:cNvPr>
            <p:cNvSpPr/>
            <p:nvPr/>
          </p:nvSpPr>
          <p:spPr>
            <a:xfrm>
              <a:off x="2766510" y="2203865"/>
              <a:ext cx="1800000" cy="180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A056413F-C565-514B-8069-0EBB830FCEE7}"/>
                </a:ext>
              </a:extLst>
            </p:cNvPr>
            <p:cNvSpPr/>
            <p:nvPr/>
          </p:nvSpPr>
          <p:spPr>
            <a:xfrm>
              <a:off x="3126510" y="2563865"/>
              <a:ext cx="1080000" cy="108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C3E190B0-0623-CA44-8687-9EFC84BC5E8A}"/>
                </a:ext>
              </a:extLst>
            </p:cNvPr>
            <p:cNvSpPr/>
            <p:nvPr/>
          </p:nvSpPr>
          <p:spPr>
            <a:xfrm>
              <a:off x="3575736" y="3026602"/>
              <a:ext cx="180000" cy="1800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七角星 10">
              <a:extLst>
                <a:ext uri="{FF2B5EF4-FFF2-40B4-BE49-F238E27FC236}">
                  <a16:creationId xmlns:a16="http://schemas.microsoft.com/office/drawing/2014/main" id="{85ECAF5A-2D94-AA46-A47C-35C5EE347781}"/>
                </a:ext>
              </a:extLst>
            </p:cNvPr>
            <p:cNvSpPr/>
            <p:nvPr/>
          </p:nvSpPr>
          <p:spPr>
            <a:xfrm>
              <a:off x="3978561" y="2047899"/>
              <a:ext cx="144547" cy="144000"/>
            </a:xfrm>
            <a:prstGeom prst="star7">
              <a:avLst/>
            </a:prstGeom>
            <a:solidFill>
              <a:srgbClr val="FF0000"/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七角星 11">
              <a:extLst>
                <a:ext uri="{FF2B5EF4-FFF2-40B4-BE49-F238E27FC236}">
                  <a16:creationId xmlns:a16="http://schemas.microsoft.com/office/drawing/2014/main" id="{4FC12807-F5BC-E340-B191-B786ABA6AED5}"/>
                </a:ext>
              </a:extLst>
            </p:cNvPr>
            <p:cNvSpPr/>
            <p:nvPr/>
          </p:nvSpPr>
          <p:spPr>
            <a:xfrm rot="2551308">
              <a:off x="3941920" y="3276413"/>
              <a:ext cx="144547" cy="144000"/>
            </a:xfrm>
            <a:prstGeom prst="star7">
              <a:avLst/>
            </a:prstGeom>
            <a:solidFill>
              <a:srgbClr val="FF0000"/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七角星 12">
              <a:extLst>
                <a:ext uri="{FF2B5EF4-FFF2-40B4-BE49-F238E27FC236}">
                  <a16:creationId xmlns:a16="http://schemas.microsoft.com/office/drawing/2014/main" id="{DAB5C218-DC63-AE4F-B67E-AAEE59BF656A}"/>
                </a:ext>
              </a:extLst>
            </p:cNvPr>
            <p:cNvSpPr/>
            <p:nvPr/>
          </p:nvSpPr>
          <p:spPr>
            <a:xfrm rot="714576">
              <a:off x="2858745" y="2859232"/>
              <a:ext cx="144547" cy="144000"/>
            </a:xfrm>
            <a:prstGeom prst="star7">
              <a:avLst/>
            </a:prstGeom>
            <a:solidFill>
              <a:srgbClr val="FF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七角星 13">
              <a:extLst>
                <a:ext uri="{FF2B5EF4-FFF2-40B4-BE49-F238E27FC236}">
                  <a16:creationId xmlns:a16="http://schemas.microsoft.com/office/drawing/2014/main" id="{2F168EF9-BA91-EF43-B4EA-7479BD6605F0}"/>
                </a:ext>
              </a:extLst>
            </p:cNvPr>
            <p:cNvSpPr/>
            <p:nvPr/>
          </p:nvSpPr>
          <p:spPr>
            <a:xfrm rot="21192403">
              <a:off x="3584913" y="4468708"/>
              <a:ext cx="144547" cy="144000"/>
            </a:xfrm>
            <a:prstGeom prst="star7">
              <a:avLst/>
            </a:prstGeom>
            <a:solidFill>
              <a:srgbClr val="FF0000"/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5" name="直线连接符 14">
              <a:extLst>
                <a:ext uri="{FF2B5EF4-FFF2-40B4-BE49-F238E27FC236}">
                  <a16:creationId xmlns:a16="http://schemas.microsoft.com/office/drawing/2014/main" id="{07CD01F1-C993-1F41-980A-15A695851ABA}"/>
                </a:ext>
              </a:extLst>
            </p:cNvPr>
            <p:cNvCxnSpPr>
              <a:cxnSpLocks/>
              <a:stCxn id="13" idx="1"/>
              <a:endCxn id="10" idx="2"/>
            </p:cNvCxnSpPr>
            <p:nvPr/>
          </p:nvCxnSpPr>
          <p:spPr>
            <a:xfrm>
              <a:off x="2997484" y="2966310"/>
              <a:ext cx="578252" cy="150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A4728D8F-6379-294B-86B0-B2A81147A42C}"/>
                </a:ext>
              </a:extLst>
            </p:cNvPr>
            <p:cNvCxnSpPr>
              <a:stCxn id="10" idx="7"/>
              <a:endCxn id="11" idx="3"/>
            </p:cNvCxnSpPr>
            <p:nvPr/>
          </p:nvCxnSpPr>
          <p:spPr>
            <a:xfrm flipV="1">
              <a:off x="3729376" y="2191900"/>
              <a:ext cx="289294" cy="8610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符 16">
              <a:extLst>
                <a:ext uri="{FF2B5EF4-FFF2-40B4-BE49-F238E27FC236}">
                  <a16:creationId xmlns:a16="http://schemas.microsoft.com/office/drawing/2014/main" id="{F98621B4-145D-9240-A018-674B3BE77661}"/>
                </a:ext>
              </a:extLst>
            </p:cNvPr>
            <p:cNvCxnSpPr>
              <a:stCxn id="10" idx="5"/>
              <a:endCxn id="12" idx="4"/>
            </p:cNvCxnSpPr>
            <p:nvPr/>
          </p:nvCxnSpPr>
          <p:spPr>
            <a:xfrm>
              <a:off x="3729376" y="3180242"/>
              <a:ext cx="217623" cy="1345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C8F30993-CC0F-754E-96BC-0C2C52B01FB3}"/>
                </a:ext>
              </a:extLst>
            </p:cNvPr>
            <p:cNvCxnSpPr>
              <a:stCxn id="10" idx="4"/>
              <a:endCxn id="14" idx="6"/>
            </p:cNvCxnSpPr>
            <p:nvPr/>
          </p:nvCxnSpPr>
          <p:spPr>
            <a:xfrm flipH="1">
              <a:off x="3648670" y="3206602"/>
              <a:ext cx="17066" cy="12626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DD6A3D12-3AC0-2742-BB45-404093ADFA84}"/>
              </a:ext>
            </a:extLst>
          </p:cNvPr>
          <p:cNvCxnSpPr>
            <a:stCxn id="10" idx="6"/>
          </p:cNvCxnSpPr>
          <p:nvPr/>
        </p:nvCxnSpPr>
        <p:spPr>
          <a:xfrm>
            <a:off x="3676061" y="3337993"/>
            <a:ext cx="2412934" cy="4838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A52EF024-54B8-A949-A324-7C4479A4E094}"/>
                  </a:ext>
                </a:extLst>
              </p:cNvPr>
              <p:cNvSpPr/>
              <p:nvPr/>
            </p:nvSpPr>
            <p:spPr>
              <a:xfrm>
                <a:off x="3799485" y="3007484"/>
                <a:ext cx="4669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A52EF024-54B8-A949-A324-7C4479A4E0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485" y="3007484"/>
                <a:ext cx="46692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66F4F66D-B8E3-C44B-B8E0-040AB2753B9A}"/>
                  </a:ext>
                </a:extLst>
              </p:cNvPr>
              <p:cNvSpPr/>
              <p:nvPr/>
            </p:nvSpPr>
            <p:spPr>
              <a:xfrm>
                <a:off x="4169696" y="3019449"/>
                <a:ext cx="4722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66F4F66D-B8E3-C44B-B8E0-040AB2753B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696" y="3019449"/>
                <a:ext cx="4722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BD392818-AD43-344C-B32F-40E0CC468094}"/>
                  </a:ext>
                </a:extLst>
              </p:cNvPr>
              <p:cNvSpPr/>
              <p:nvPr/>
            </p:nvSpPr>
            <p:spPr>
              <a:xfrm>
                <a:off x="4512686" y="3032077"/>
                <a:ext cx="4722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BD392818-AD43-344C-B32F-40E0CC4680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686" y="3032077"/>
                <a:ext cx="47224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99BECB6-CA7C-9C45-B0C2-4EE3457785F7}"/>
                  </a:ext>
                </a:extLst>
              </p:cNvPr>
              <p:cNvSpPr/>
              <p:nvPr/>
            </p:nvSpPr>
            <p:spPr>
              <a:xfrm>
                <a:off x="4853578" y="3044705"/>
                <a:ext cx="4722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99BECB6-CA7C-9C45-B0C2-4EE3457785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3578" y="3044705"/>
                <a:ext cx="47224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5" name="表格 44">
                <a:extLst>
                  <a:ext uri="{FF2B5EF4-FFF2-40B4-BE49-F238E27FC236}">
                    <a16:creationId xmlns:a16="http://schemas.microsoft.com/office/drawing/2014/main" id="{9E75A0C3-FF3E-FD43-AB0B-257C41B448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4016414"/>
                  </p:ext>
                </p:extLst>
              </p:nvPr>
            </p:nvGraphicFramePr>
            <p:xfrm>
              <a:off x="7661046" y="2269290"/>
              <a:ext cx="2847216" cy="182880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423608">
                      <a:extLst>
                        <a:ext uri="{9D8B030D-6E8A-4147-A177-3AD203B41FA5}">
                          <a16:colId xmlns:a16="http://schemas.microsoft.com/office/drawing/2014/main" val="1653829523"/>
                        </a:ext>
                      </a:extLst>
                    </a:gridCol>
                    <a:gridCol w="1423608">
                      <a:extLst>
                        <a:ext uri="{9D8B030D-6E8A-4147-A177-3AD203B41FA5}">
                          <a16:colId xmlns:a16="http://schemas.microsoft.com/office/drawing/2014/main" val="4026106363"/>
                        </a:ext>
                      </a:extLst>
                    </a:gridCol>
                  </a:tblGrid>
                  <a:tr h="2471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Songti SC" panose="02010600040101010101" pitchFamily="2" charset="-122"/>
                              <a:ea typeface="Songti SC" panose="02010600040101010101" pitchFamily="2" charset="-122"/>
                            </a:rPr>
                            <a:t>距离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Songti SC" panose="02010600040101010101" pitchFamily="2" charset="-122"/>
                                </a:rPr>
                                <m:t>𝒅</m:t>
                              </m:r>
                            </m:oMath>
                          </a14:m>
                          <a:r>
                            <a:rPr lang="zh-CN" altLang="en-US" dirty="0">
                              <a:latin typeface="Songti SC" panose="02010600040101010101" pitchFamily="2" charset="-122"/>
                              <a:ea typeface="Songti SC" panose="02010600040101010101" pitchFamily="2" charset="-122"/>
                            </a:rPr>
                            <a:t>范围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Songti SC" panose="02010600040101010101" pitchFamily="2" charset="-122"/>
                              <a:ea typeface="Songti SC" panose="02010600040101010101" pitchFamily="2" charset="-122"/>
                            </a:rPr>
                            <a:t>个数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59031633"/>
                      </a:ext>
                    </a:extLst>
                  </a:tr>
                  <a:tr h="2471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Songti SC" panose="02010600040101010101" pitchFamily="2" charset="-122"/>
                            <a:ea typeface="Songti SC" panose="020106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Songti SC" panose="02010600040101010101" pitchFamily="2" charset="-122"/>
                            <a:ea typeface="Songti SC" panose="02010600040101010101" pitchFamily="2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4169369"/>
                      </a:ext>
                    </a:extLst>
                  </a:tr>
                  <a:tr h="2471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Songti SC" panose="02010600040101010101" pitchFamily="2" charset="-122"/>
                            <a:ea typeface="Songti SC" panose="020106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Songti SC" panose="02010600040101010101" pitchFamily="2" charset="-122"/>
                            <a:ea typeface="Songti SC" panose="02010600040101010101" pitchFamily="2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5432354"/>
                      </a:ext>
                    </a:extLst>
                  </a:tr>
                  <a:tr h="2471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i="1" dirty="0">
                            <a:latin typeface="Songti SC" panose="02010600040101010101" pitchFamily="2" charset="-122"/>
                            <a:ea typeface="Songti SC" panose="020106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Songti SC" panose="02010600040101010101" pitchFamily="2" charset="-122"/>
                            <a:ea typeface="Songti SC" panose="02010600040101010101" pitchFamily="2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51626058"/>
                      </a:ext>
                    </a:extLst>
                  </a:tr>
                  <a:tr h="2471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i="1" dirty="0">
                            <a:latin typeface="Songti SC" panose="02010600040101010101" pitchFamily="2" charset="-122"/>
                            <a:ea typeface="Songti SC" panose="020106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Songti SC" panose="02010600040101010101" pitchFamily="2" charset="-122"/>
                            <a:ea typeface="Songti SC" panose="02010600040101010101" pitchFamily="2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1698922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5" name="表格 44">
                <a:extLst>
                  <a:ext uri="{FF2B5EF4-FFF2-40B4-BE49-F238E27FC236}">
                    <a16:creationId xmlns:a16="http://schemas.microsoft.com/office/drawing/2014/main" id="{9E75A0C3-FF3E-FD43-AB0B-257C41B448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4016414"/>
                  </p:ext>
                </p:extLst>
              </p:nvPr>
            </p:nvGraphicFramePr>
            <p:xfrm>
              <a:off x="7661046" y="2269290"/>
              <a:ext cx="2847216" cy="182880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423608">
                      <a:extLst>
                        <a:ext uri="{9D8B030D-6E8A-4147-A177-3AD203B41FA5}">
                          <a16:colId xmlns:a16="http://schemas.microsoft.com/office/drawing/2014/main" val="1653829523"/>
                        </a:ext>
                      </a:extLst>
                    </a:gridCol>
                    <a:gridCol w="1423608">
                      <a:extLst>
                        <a:ext uri="{9D8B030D-6E8A-4147-A177-3AD203B41FA5}">
                          <a16:colId xmlns:a16="http://schemas.microsoft.com/office/drawing/2014/main" val="402610636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885" t="-6897" r="-100000" b="-4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Songti SC" panose="02010600040101010101" pitchFamily="2" charset="-122"/>
                              <a:ea typeface="Songti SC" panose="02010600040101010101" pitchFamily="2" charset="-122"/>
                            </a:rPr>
                            <a:t>个数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5903163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885" t="-106897" r="-100000" b="-3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Songti SC" panose="02010600040101010101" pitchFamily="2" charset="-122"/>
                            <a:ea typeface="Songti SC" panose="02010600040101010101" pitchFamily="2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41693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885" t="-206897" r="-100000" b="-2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Songti SC" panose="02010600040101010101" pitchFamily="2" charset="-122"/>
                            <a:ea typeface="Songti SC" panose="02010600040101010101" pitchFamily="2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54323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885" t="-306897" r="-100000" b="-1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Songti SC" panose="02010600040101010101" pitchFamily="2" charset="-122"/>
                            <a:ea typeface="Songti SC" panose="02010600040101010101" pitchFamily="2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5162605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885" t="-406897" r="-100000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Songti SC" panose="02010600040101010101" pitchFamily="2" charset="-122"/>
                            <a:ea typeface="Songti SC" panose="02010600040101010101" pitchFamily="2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169892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DF43FBBC-D917-8F41-AF00-493FF7ADDCB7}"/>
                  </a:ext>
                </a:extLst>
              </p:cNvPr>
              <p:cNvSpPr/>
              <p:nvPr/>
            </p:nvSpPr>
            <p:spPr>
              <a:xfrm>
                <a:off x="5833943" y="3401409"/>
                <a:ext cx="3962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Songti SC" panose="02010600040101010101" pitchFamily="2" charset="-122"/>
                        </a:rPr>
                        <m:t>𝑑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DF43FBBC-D917-8F41-AF00-493FF7ADDC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3943" y="3401409"/>
                <a:ext cx="39626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7794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组合 93">
            <a:extLst>
              <a:ext uri="{FF2B5EF4-FFF2-40B4-BE49-F238E27FC236}">
                <a16:creationId xmlns:a16="http://schemas.microsoft.com/office/drawing/2014/main" id="{95352330-4D7E-1A4E-90A4-7E3F137AA45F}"/>
              </a:ext>
            </a:extLst>
          </p:cNvPr>
          <p:cNvGrpSpPr/>
          <p:nvPr/>
        </p:nvGrpSpPr>
        <p:grpSpPr>
          <a:xfrm>
            <a:off x="987919" y="131453"/>
            <a:ext cx="5481532" cy="5078588"/>
            <a:chOff x="987919" y="131453"/>
            <a:chExt cx="5481532" cy="5078588"/>
          </a:xfrm>
        </p:grpSpPr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1D5601FC-3725-A84F-B7E5-8A507BF94C1A}"/>
                </a:ext>
              </a:extLst>
            </p:cNvPr>
            <p:cNvGrpSpPr/>
            <p:nvPr/>
          </p:nvGrpSpPr>
          <p:grpSpPr>
            <a:xfrm>
              <a:off x="1341759" y="513194"/>
              <a:ext cx="4664498" cy="4302696"/>
              <a:chOff x="1341759" y="513194"/>
              <a:chExt cx="4664498" cy="4302696"/>
            </a:xfrm>
          </p:grpSpPr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369C5F68-BDF2-0E4D-A873-08B3D21FB284}"/>
                  </a:ext>
                </a:extLst>
              </p:cNvPr>
              <p:cNvGrpSpPr/>
              <p:nvPr/>
            </p:nvGrpSpPr>
            <p:grpSpPr>
              <a:xfrm>
                <a:off x="1341759" y="1111990"/>
                <a:ext cx="4664498" cy="3703900"/>
                <a:chOff x="480368" y="648164"/>
                <a:chExt cx="4664498" cy="3703900"/>
              </a:xfrm>
            </p:grpSpPr>
            <p:grpSp>
              <p:nvGrpSpPr>
                <p:cNvPr id="35" name="组合 34">
                  <a:extLst>
                    <a:ext uri="{FF2B5EF4-FFF2-40B4-BE49-F238E27FC236}">
                      <a16:creationId xmlns:a16="http://schemas.microsoft.com/office/drawing/2014/main" id="{84219000-7B5B-5248-ABB1-207895678924}"/>
                    </a:ext>
                  </a:extLst>
                </p:cNvPr>
                <p:cNvGrpSpPr/>
                <p:nvPr/>
              </p:nvGrpSpPr>
              <p:grpSpPr>
                <a:xfrm>
                  <a:off x="480368" y="648164"/>
                  <a:ext cx="3707367" cy="3703900"/>
                  <a:chOff x="2054655" y="657400"/>
                  <a:chExt cx="3707367" cy="3703900"/>
                </a:xfrm>
              </p:grpSpPr>
              <p:sp>
                <p:nvSpPr>
                  <p:cNvPr id="10" name="矩形 9">
                    <a:extLst>
                      <a:ext uri="{FF2B5EF4-FFF2-40B4-BE49-F238E27FC236}">
                        <a16:creationId xmlns:a16="http://schemas.microsoft.com/office/drawing/2014/main" id="{98BE52A8-1E8C-144C-8AAC-FF0DB97302DE}"/>
                      </a:ext>
                    </a:extLst>
                  </p:cNvPr>
                  <p:cNvSpPr/>
                  <p:nvPr/>
                </p:nvSpPr>
                <p:spPr>
                  <a:xfrm>
                    <a:off x="2790840" y="1398180"/>
                    <a:ext cx="741600" cy="74078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dirty="0">
                      <a:latin typeface="Times" pitchFamily="2" charset="0"/>
                    </a:endParaRPr>
                  </a:p>
                </p:txBody>
              </p:sp>
              <p:sp>
                <p:nvSpPr>
                  <p:cNvPr id="11" name="矩形 10">
                    <a:extLst>
                      <a:ext uri="{FF2B5EF4-FFF2-40B4-BE49-F238E27FC236}">
                        <a16:creationId xmlns:a16="http://schemas.microsoft.com/office/drawing/2014/main" id="{D6FA6760-D35B-4040-BCB3-29447D2E2755}"/>
                      </a:ext>
                    </a:extLst>
                  </p:cNvPr>
                  <p:cNvSpPr/>
                  <p:nvPr/>
                </p:nvSpPr>
                <p:spPr>
                  <a:xfrm>
                    <a:off x="3527025" y="1398180"/>
                    <a:ext cx="741600" cy="74078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en-US" altLang="zh-CN" dirty="0">
                      <a:latin typeface="Times" pitchFamily="2" charset="0"/>
                    </a:endParaRPr>
                  </a:p>
                </p:txBody>
              </p:sp>
              <p:sp>
                <p:nvSpPr>
                  <p:cNvPr id="12" name="矩形 11">
                    <a:extLst>
                      <a:ext uri="{FF2B5EF4-FFF2-40B4-BE49-F238E27FC236}">
                        <a16:creationId xmlns:a16="http://schemas.microsoft.com/office/drawing/2014/main" id="{6F07F30A-3F44-CD40-9401-23A8B3F6570E}"/>
                      </a:ext>
                    </a:extLst>
                  </p:cNvPr>
                  <p:cNvSpPr/>
                  <p:nvPr/>
                </p:nvSpPr>
                <p:spPr>
                  <a:xfrm>
                    <a:off x="4268625" y="1398180"/>
                    <a:ext cx="741600" cy="74078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dirty="0">
                      <a:latin typeface="Times" pitchFamily="2" charset="0"/>
                    </a:endParaRPr>
                  </a:p>
                </p:txBody>
              </p:sp>
              <p:sp>
                <p:nvSpPr>
                  <p:cNvPr id="13" name="矩形 12">
                    <a:extLst>
                      <a:ext uri="{FF2B5EF4-FFF2-40B4-BE49-F238E27FC236}">
                        <a16:creationId xmlns:a16="http://schemas.microsoft.com/office/drawing/2014/main" id="{E1303C27-2558-2C4C-A58D-2EDEBC0FF139}"/>
                      </a:ext>
                    </a:extLst>
                  </p:cNvPr>
                  <p:cNvSpPr/>
                  <p:nvPr/>
                </p:nvSpPr>
                <p:spPr>
                  <a:xfrm>
                    <a:off x="2785425" y="2138960"/>
                    <a:ext cx="741600" cy="74078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dirty="0">
                      <a:latin typeface="Times" pitchFamily="2" charset="0"/>
                    </a:endParaRPr>
                  </a:p>
                </p:txBody>
              </p:sp>
              <p:sp>
                <p:nvSpPr>
                  <p:cNvPr id="14" name="矩形 13">
                    <a:extLst>
                      <a:ext uri="{FF2B5EF4-FFF2-40B4-BE49-F238E27FC236}">
                        <a16:creationId xmlns:a16="http://schemas.microsoft.com/office/drawing/2014/main" id="{A4F86137-56A9-214F-B63F-F4B3D2025841}"/>
                      </a:ext>
                    </a:extLst>
                  </p:cNvPr>
                  <p:cNvSpPr/>
                  <p:nvPr/>
                </p:nvSpPr>
                <p:spPr>
                  <a:xfrm>
                    <a:off x="3527025" y="2138960"/>
                    <a:ext cx="741600" cy="740780"/>
                  </a:xfrm>
                  <a:prstGeom prst="rect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400" dirty="0">
                      <a:latin typeface="Songti SC" panose="02010600040101010101" pitchFamily="2" charset="-122"/>
                      <a:ea typeface="Songti SC" panose="02010600040101010101" pitchFamily="2" charset="-122"/>
                    </a:endParaRPr>
                  </a:p>
                </p:txBody>
              </p:sp>
              <p:sp>
                <p:nvSpPr>
                  <p:cNvPr id="15" name="矩形 14">
                    <a:extLst>
                      <a:ext uri="{FF2B5EF4-FFF2-40B4-BE49-F238E27FC236}">
                        <a16:creationId xmlns:a16="http://schemas.microsoft.com/office/drawing/2014/main" id="{3F93EB1A-1432-7241-8CD8-0C0D165138A3}"/>
                      </a:ext>
                    </a:extLst>
                  </p:cNvPr>
                  <p:cNvSpPr/>
                  <p:nvPr/>
                </p:nvSpPr>
                <p:spPr>
                  <a:xfrm>
                    <a:off x="4268625" y="2138960"/>
                    <a:ext cx="741600" cy="74078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dirty="0">
                      <a:latin typeface="Times" pitchFamily="2" charset="0"/>
                    </a:endParaRPr>
                  </a:p>
                </p:txBody>
              </p:sp>
              <p:sp>
                <p:nvSpPr>
                  <p:cNvPr id="16" name="矩形 15">
                    <a:extLst>
                      <a:ext uri="{FF2B5EF4-FFF2-40B4-BE49-F238E27FC236}">
                        <a16:creationId xmlns:a16="http://schemas.microsoft.com/office/drawing/2014/main" id="{31CC4348-02C9-FB46-AF65-4B19597889A0}"/>
                      </a:ext>
                    </a:extLst>
                  </p:cNvPr>
                  <p:cNvSpPr/>
                  <p:nvPr/>
                </p:nvSpPr>
                <p:spPr>
                  <a:xfrm>
                    <a:off x="2785425" y="2879740"/>
                    <a:ext cx="741600" cy="74078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dirty="0">
                      <a:latin typeface="Times" pitchFamily="2" charset="0"/>
                    </a:endParaRPr>
                  </a:p>
                </p:txBody>
              </p:sp>
              <p:sp>
                <p:nvSpPr>
                  <p:cNvPr id="17" name="矩形 16">
                    <a:extLst>
                      <a:ext uri="{FF2B5EF4-FFF2-40B4-BE49-F238E27FC236}">
                        <a16:creationId xmlns:a16="http://schemas.microsoft.com/office/drawing/2014/main" id="{A2923EBA-C7CB-6945-80DA-61C48633EEB0}"/>
                      </a:ext>
                    </a:extLst>
                  </p:cNvPr>
                  <p:cNvSpPr/>
                  <p:nvPr/>
                </p:nvSpPr>
                <p:spPr>
                  <a:xfrm>
                    <a:off x="3527025" y="2879740"/>
                    <a:ext cx="741600" cy="74078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dirty="0">
                      <a:latin typeface="Times" pitchFamily="2" charset="0"/>
                    </a:endParaRPr>
                  </a:p>
                </p:txBody>
              </p:sp>
              <p:sp>
                <p:nvSpPr>
                  <p:cNvPr id="18" name="矩形 17">
                    <a:extLst>
                      <a:ext uri="{FF2B5EF4-FFF2-40B4-BE49-F238E27FC236}">
                        <a16:creationId xmlns:a16="http://schemas.microsoft.com/office/drawing/2014/main" id="{58ECA2E9-163B-9B46-8641-25A848D16A91}"/>
                      </a:ext>
                    </a:extLst>
                  </p:cNvPr>
                  <p:cNvSpPr/>
                  <p:nvPr/>
                </p:nvSpPr>
                <p:spPr>
                  <a:xfrm>
                    <a:off x="4268625" y="2879740"/>
                    <a:ext cx="741600" cy="74078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dirty="0">
                      <a:latin typeface="Times" pitchFamily="2" charset="0"/>
                    </a:endParaRPr>
                  </a:p>
                </p:txBody>
              </p:sp>
              <p:sp>
                <p:nvSpPr>
                  <p:cNvPr id="9" name="矩形 8">
                    <a:extLst>
                      <a:ext uri="{FF2B5EF4-FFF2-40B4-BE49-F238E27FC236}">
                        <a16:creationId xmlns:a16="http://schemas.microsoft.com/office/drawing/2014/main" id="{D9571A16-4C01-2C4A-82D3-A426C8EF12F8}"/>
                      </a:ext>
                    </a:extLst>
                  </p:cNvPr>
                  <p:cNvSpPr/>
                  <p:nvPr/>
                </p:nvSpPr>
                <p:spPr>
                  <a:xfrm>
                    <a:off x="5004810" y="657400"/>
                    <a:ext cx="741600" cy="740780"/>
                  </a:xfrm>
                  <a:prstGeom prst="rect">
                    <a:avLst/>
                  </a:prstGeom>
                  <a:solidFill>
                    <a:srgbClr val="FF0000"/>
                  </a:solidFill>
                </p:spPr>
                <p:style>
                  <a:lnRef idx="3">
                    <a:schemeClr val="lt1"/>
                  </a:lnRef>
                  <a:fillRef idx="1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400" dirty="0">
                      <a:latin typeface="Songti SC" panose="02010600040101010101" pitchFamily="2" charset="-122"/>
                      <a:ea typeface="Songti SC" panose="02010600040101010101" pitchFamily="2" charset="-122"/>
                    </a:endParaRPr>
                  </a:p>
                </p:txBody>
              </p:sp>
              <p:sp>
                <p:nvSpPr>
                  <p:cNvPr id="19" name="矩形 18">
                    <a:extLst>
                      <a:ext uri="{FF2B5EF4-FFF2-40B4-BE49-F238E27FC236}">
                        <a16:creationId xmlns:a16="http://schemas.microsoft.com/office/drawing/2014/main" id="{CF62CC0D-2A21-A94F-A015-42679E0B6F6A}"/>
                      </a:ext>
                    </a:extLst>
                  </p:cNvPr>
                  <p:cNvSpPr/>
                  <p:nvPr/>
                </p:nvSpPr>
                <p:spPr>
                  <a:xfrm>
                    <a:off x="2790840" y="1398180"/>
                    <a:ext cx="741600" cy="740780"/>
                  </a:xfrm>
                  <a:prstGeom prst="rect">
                    <a:avLst/>
                  </a:prstGeom>
                  <a:solidFill>
                    <a:srgbClr val="FF0000"/>
                  </a:solidFill>
                </p:spPr>
                <p:style>
                  <a:lnRef idx="3">
                    <a:schemeClr val="lt1"/>
                  </a:lnRef>
                  <a:fillRef idx="1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400" dirty="0">
                      <a:latin typeface="Songti SC" panose="02010600040101010101" pitchFamily="2" charset="-122"/>
                      <a:ea typeface="Songti SC" panose="02010600040101010101" pitchFamily="2" charset="-122"/>
                    </a:endParaRPr>
                  </a:p>
                </p:txBody>
              </p:sp>
              <p:sp>
                <p:nvSpPr>
                  <p:cNvPr id="20" name="矩形 19">
                    <a:extLst>
                      <a:ext uri="{FF2B5EF4-FFF2-40B4-BE49-F238E27FC236}">
                        <a16:creationId xmlns:a16="http://schemas.microsoft.com/office/drawing/2014/main" id="{91DE49FA-EBC7-1547-936F-C27661EF7906}"/>
                      </a:ext>
                    </a:extLst>
                  </p:cNvPr>
                  <p:cNvSpPr/>
                  <p:nvPr/>
                </p:nvSpPr>
                <p:spPr>
                  <a:xfrm>
                    <a:off x="4263210" y="3620520"/>
                    <a:ext cx="757212" cy="740780"/>
                  </a:xfrm>
                  <a:prstGeom prst="rect">
                    <a:avLst/>
                  </a:prstGeom>
                  <a:solidFill>
                    <a:srgbClr val="FF0000"/>
                  </a:solidFill>
                </p:spPr>
                <p:style>
                  <a:lnRef idx="3">
                    <a:schemeClr val="lt1"/>
                  </a:lnRef>
                  <a:fillRef idx="1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400" dirty="0">
                      <a:latin typeface="Songti SC" panose="02010600040101010101" pitchFamily="2" charset="-122"/>
                      <a:ea typeface="Songti SC" panose="02010600040101010101" pitchFamily="2" charset="-122"/>
                    </a:endParaRPr>
                  </a:p>
                </p:txBody>
              </p:sp>
              <p:sp>
                <p:nvSpPr>
                  <p:cNvPr id="21" name="矩形 20">
                    <a:extLst>
                      <a:ext uri="{FF2B5EF4-FFF2-40B4-BE49-F238E27FC236}">
                        <a16:creationId xmlns:a16="http://schemas.microsoft.com/office/drawing/2014/main" id="{7EAA7E06-4385-0B43-91E5-1E47D469986C}"/>
                      </a:ext>
                    </a:extLst>
                  </p:cNvPr>
                  <p:cNvSpPr/>
                  <p:nvPr/>
                </p:nvSpPr>
                <p:spPr>
                  <a:xfrm>
                    <a:off x="5015640" y="1398180"/>
                    <a:ext cx="741600" cy="74078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dirty="0">
                      <a:latin typeface="Times" pitchFamily="2" charset="0"/>
                    </a:endParaRPr>
                  </a:p>
                </p:txBody>
              </p:sp>
              <p:sp>
                <p:nvSpPr>
                  <p:cNvPr id="22" name="矩形 21">
                    <a:extLst>
                      <a:ext uri="{FF2B5EF4-FFF2-40B4-BE49-F238E27FC236}">
                        <a16:creationId xmlns:a16="http://schemas.microsoft.com/office/drawing/2014/main" id="{927B874B-0245-ED4E-AEC8-B63973B46016}"/>
                      </a:ext>
                    </a:extLst>
                  </p:cNvPr>
                  <p:cNvSpPr/>
                  <p:nvPr/>
                </p:nvSpPr>
                <p:spPr>
                  <a:xfrm>
                    <a:off x="5015640" y="2879740"/>
                    <a:ext cx="741600" cy="74078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dirty="0">
                      <a:latin typeface="Times" pitchFamily="2" charset="0"/>
                    </a:endParaRPr>
                  </a:p>
                </p:txBody>
              </p:sp>
              <p:sp>
                <p:nvSpPr>
                  <p:cNvPr id="23" name="矩形 22">
                    <a:extLst>
                      <a:ext uri="{FF2B5EF4-FFF2-40B4-BE49-F238E27FC236}">
                        <a16:creationId xmlns:a16="http://schemas.microsoft.com/office/drawing/2014/main" id="{85053D24-5EDE-444B-A32F-C80CC082613F}"/>
                      </a:ext>
                    </a:extLst>
                  </p:cNvPr>
                  <p:cNvSpPr/>
                  <p:nvPr/>
                </p:nvSpPr>
                <p:spPr>
                  <a:xfrm>
                    <a:off x="5015640" y="2138960"/>
                    <a:ext cx="741600" cy="74078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dirty="0">
                      <a:latin typeface="Times" pitchFamily="2" charset="0"/>
                    </a:endParaRPr>
                  </a:p>
                </p:txBody>
              </p:sp>
              <p:sp>
                <p:nvSpPr>
                  <p:cNvPr id="24" name="矩形 23">
                    <a:extLst>
                      <a:ext uri="{FF2B5EF4-FFF2-40B4-BE49-F238E27FC236}">
                        <a16:creationId xmlns:a16="http://schemas.microsoft.com/office/drawing/2014/main" id="{CFCC8ED5-9A68-DD47-BD0E-C8D14CC0A9B6}"/>
                      </a:ext>
                    </a:extLst>
                  </p:cNvPr>
                  <p:cNvSpPr/>
                  <p:nvPr/>
                </p:nvSpPr>
                <p:spPr>
                  <a:xfrm>
                    <a:off x="5020422" y="3620520"/>
                    <a:ext cx="741600" cy="74078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dirty="0">
                      <a:latin typeface="Times" pitchFamily="2" charset="0"/>
                    </a:endParaRPr>
                  </a:p>
                </p:txBody>
              </p:sp>
              <p:sp>
                <p:nvSpPr>
                  <p:cNvPr id="25" name="矩形 24">
                    <a:extLst>
                      <a:ext uri="{FF2B5EF4-FFF2-40B4-BE49-F238E27FC236}">
                        <a16:creationId xmlns:a16="http://schemas.microsoft.com/office/drawing/2014/main" id="{1A06B614-5871-E540-8212-130138C92CEA}"/>
                      </a:ext>
                    </a:extLst>
                  </p:cNvPr>
                  <p:cNvSpPr/>
                  <p:nvPr/>
                </p:nvSpPr>
                <p:spPr>
                  <a:xfrm>
                    <a:off x="2788133" y="3620520"/>
                    <a:ext cx="741600" cy="74078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dirty="0">
                      <a:latin typeface="Times" pitchFamily="2" charset="0"/>
                    </a:endParaRPr>
                  </a:p>
                </p:txBody>
              </p:sp>
              <p:sp>
                <p:nvSpPr>
                  <p:cNvPr id="26" name="矩形 25">
                    <a:extLst>
                      <a:ext uri="{FF2B5EF4-FFF2-40B4-BE49-F238E27FC236}">
                        <a16:creationId xmlns:a16="http://schemas.microsoft.com/office/drawing/2014/main" id="{6B0B722A-EC35-C041-B796-317D09551A9D}"/>
                      </a:ext>
                    </a:extLst>
                  </p:cNvPr>
                  <p:cNvSpPr/>
                  <p:nvPr/>
                </p:nvSpPr>
                <p:spPr>
                  <a:xfrm>
                    <a:off x="3529733" y="3620520"/>
                    <a:ext cx="741600" cy="74078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dirty="0">
                      <a:latin typeface="Times" pitchFamily="2" charset="0"/>
                    </a:endParaRPr>
                  </a:p>
                </p:txBody>
              </p:sp>
              <p:sp>
                <p:nvSpPr>
                  <p:cNvPr id="27" name="矩形 26">
                    <a:extLst>
                      <a:ext uri="{FF2B5EF4-FFF2-40B4-BE49-F238E27FC236}">
                        <a16:creationId xmlns:a16="http://schemas.microsoft.com/office/drawing/2014/main" id="{FB516EC1-1310-7E4E-B26A-494715E15074}"/>
                      </a:ext>
                    </a:extLst>
                  </p:cNvPr>
                  <p:cNvSpPr/>
                  <p:nvPr/>
                </p:nvSpPr>
                <p:spPr>
                  <a:xfrm>
                    <a:off x="2788133" y="657400"/>
                    <a:ext cx="741600" cy="74078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dirty="0">
                      <a:latin typeface="Times" pitchFamily="2" charset="0"/>
                    </a:endParaRPr>
                  </a:p>
                </p:txBody>
              </p:sp>
              <p:sp>
                <p:nvSpPr>
                  <p:cNvPr id="28" name="矩形 27">
                    <a:extLst>
                      <a:ext uri="{FF2B5EF4-FFF2-40B4-BE49-F238E27FC236}">
                        <a16:creationId xmlns:a16="http://schemas.microsoft.com/office/drawing/2014/main" id="{3F4B0DDB-62C9-844E-A2CA-7E69F69F70E3}"/>
                      </a:ext>
                    </a:extLst>
                  </p:cNvPr>
                  <p:cNvSpPr/>
                  <p:nvPr/>
                </p:nvSpPr>
                <p:spPr>
                  <a:xfrm>
                    <a:off x="3529733" y="657400"/>
                    <a:ext cx="741600" cy="74078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dirty="0">
                      <a:latin typeface="Times" pitchFamily="2" charset="0"/>
                    </a:endParaRPr>
                  </a:p>
                </p:txBody>
              </p:sp>
              <p:sp>
                <p:nvSpPr>
                  <p:cNvPr id="29" name="矩形 28">
                    <a:extLst>
                      <a:ext uri="{FF2B5EF4-FFF2-40B4-BE49-F238E27FC236}">
                        <a16:creationId xmlns:a16="http://schemas.microsoft.com/office/drawing/2014/main" id="{23BE6AA8-6459-6943-96CB-91AA9F688171}"/>
                      </a:ext>
                    </a:extLst>
                  </p:cNvPr>
                  <p:cNvSpPr/>
                  <p:nvPr/>
                </p:nvSpPr>
                <p:spPr>
                  <a:xfrm>
                    <a:off x="4271333" y="657400"/>
                    <a:ext cx="741600" cy="74078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dirty="0">
                      <a:latin typeface="Times" pitchFamily="2" charset="0"/>
                    </a:endParaRPr>
                  </a:p>
                </p:txBody>
              </p:sp>
              <p:sp>
                <p:nvSpPr>
                  <p:cNvPr id="30" name="矩形 29">
                    <a:extLst>
                      <a:ext uri="{FF2B5EF4-FFF2-40B4-BE49-F238E27FC236}">
                        <a16:creationId xmlns:a16="http://schemas.microsoft.com/office/drawing/2014/main" id="{FC06E6BA-2AF1-DB4B-8597-ED6020E00717}"/>
                      </a:ext>
                    </a:extLst>
                  </p:cNvPr>
                  <p:cNvSpPr/>
                  <p:nvPr/>
                </p:nvSpPr>
                <p:spPr>
                  <a:xfrm>
                    <a:off x="2057363" y="657400"/>
                    <a:ext cx="741600" cy="74078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dirty="0">
                      <a:latin typeface="Times" pitchFamily="2" charset="0"/>
                    </a:endParaRPr>
                  </a:p>
                </p:txBody>
              </p:sp>
              <p:sp>
                <p:nvSpPr>
                  <p:cNvPr id="31" name="矩形 30">
                    <a:extLst>
                      <a:ext uri="{FF2B5EF4-FFF2-40B4-BE49-F238E27FC236}">
                        <a16:creationId xmlns:a16="http://schemas.microsoft.com/office/drawing/2014/main" id="{1E3FE8BF-B00D-3249-8382-51AB62D7AA93}"/>
                      </a:ext>
                    </a:extLst>
                  </p:cNvPr>
                  <p:cNvSpPr/>
                  <p:nvPr/>
                </p:nvSpPr>
                <p:spPr>
                  <a:xfrm>
                    <a:off x="2054655" y="1398180"/>
                    <a:ext cx="741600" cy="74078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dirty="0">
                      <a:latin typeface="Times" pitchFamily="2" charset="0"/>
                    </a:endParaRPr>
                  </a:p>
                </p:txBody>
              </p:sp>
              <p:sp>
                <p:nvSpPr>
                  <p:cNvPr id="32" name="矩形 31">
                    <a:extLst>
                      <a:ext uri="{FF2B5EF4-FFF2-40B4-BE49-F238E27FC236}">
                        <a16:creationId xmlns:a16="http://schemas.microsoft.com/office/drawing/2014/main" id="{F6B35CBB-D740-CE4A-B9F8-82833247F3DB}"/>
                      </a:ext>
                    </a:extLst>
                  </p:cNvPr>
                  <p:cNvSpPr/>
                  <p:nvPr/>
                </p:nvSpPr>
                <p:spPr>
                  <a:xfrm>
                    <a:off x="2054655" y="2138960"/>
                    <a:ext cx="741600" cy="74078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dirty="0">
                      <a:latin typeface="Times" pitchFamily="2" charset="0"/>
                    </a:endParaRPr>
                  </a:p>
                </p:txBody>
              </p:sp>
              <p:sp>
                <p:nvSpPr>
                  <p:cNvPr id="33" name="矩形 32">
                    <a:extLst>
                      <a:ext uri="{FF2B5EF4-FFF2-40B4-BE49-F238E27FC236}">
                        <a16:creationId xmlns:a16="http://schemas.microsoft.com/office/drawing/2014/main" id="{5308F6F6-BB8F-6E4D-9017-768E47476FF4}"/>
                      </a:ext>
                    </a:extLst>
                  </p:cNvPr>
                  <p:cNvSpPr/>
                  <p:nvPr/>
                </p:nvSpPr>
                <p:spPr>
                  <a:xfrm>
                    <a:off x="2060071" y="2879740"/>
                    <a:ext cx="741600" cy="74078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dirty="0">
                      <a:latin typeface="Times" pitchFamily="2" charset="0"/>
                    </a:endParaRPr>
                  </a:p>
                </p:txBody>
              </p:sp>
              <p:sp>
                <p:nvSpPr>
                  <p:cNvPr id="34" name="矩形 33">
                    <a:extLst>
                      <a:ext uri="{FF2B5EF4-FFF2-40B4-BE49-F238E27FC236}">
                        <a16:creationId xmlns:a16="http://schemas.microsoft.com/office/drawing/2014/main" id="{5591BD6B-FE65-1448-9C6E-878CA5FEF295}"/>
                      </a:ext>
                    </a:extLst>
                  </p:cNvPr>
                  <p:cNvSpPr/>
                  <p:nvPr/>
                </p:nvSpPr>
                <p:spPr>
                  <a:xfrm>
                    <a:off x="2062779" y="3620520"/>
                    <a:ext cx="741600" cy="74078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dirty="0">
                      <a:latin typeface="Times" pitchFamily="2" charset="0"/>
                    </a:endParaRPr>
                  </a:p>
                </p:txBody>
              </p:sp>
            </p:grpSp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1CB8CEB6-518B-5845-B60F-39D26F6836B3}"/>
                    </a:ext>
                  </a:extLst>
                </p:cNvPr>
                <p:cNvSpPr/>
                <p:nvPr/>
              </p:nvSpPr>
              <p:spPr>
                <a:xfrm>
                  <a:off x="4403266" y="2870504"/>
                  <a:ext cx="741600" cy="740780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sz="1400" dirty="0">
                      <a:latin typeface="Songti SC" panose="02010600040101010101" pitchFamily="2" charset="-122"/>
                      <a:ea typeface="Songti SC" panose="02010600040101010101" pitchFamily="2" charset="-122"/>
                    </a:rPr>
                    <a:t>测试点</a:t>
                  </a:r>
                </a:p>
              </p:txBody>
            </p:sp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AF8D5277-0C79-F74A-B969-5D7261BA4C34}"/>
                    </a:ext>
                  </a:extLst>
                </p:cNvPr>
                <p:cNvSpPr/>
                <p:nvPr/>
              </p:nvSpPr>
              <p:spPr>
                <a:xfrm>
                  <a:off x="4403266" y="3611284"/>
                  <a:ext cx="741600" cy="740780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sz="1400" dirty="0">
                      <a:latin typeface="Songti SC" panose="02010600040101010101" pitchFamily="2" charset="-122"/>
                      <a:ea typeface="Songti SC" panose="02010600040101010101" pitchFamily="2" charset="-122"/>
                    </a:rPr>
                    <a:t>发射塔</a:t>
                  </a:r>
                </a:p>
              </p:txBody>
            </p:sp>
            <p:grpSp>
              <p:nvGrpSpPr>
                <p:cNvPr id="56" name="组合 55">
                  <a:extLst>
                    <a:ext uri="{FF2B5EF4-FFF2-40B4-BE49-F238E27FC236}">
                      <a16:creationId xmlns:a16="http://schemas.microsoft.com/office/drawing/2014/main" id="{3506F3F0-4C04-644E-B826-F72A5CE82B0F}"/>
                    </a:ext>
                  </a:extLst>
                </p:cNvPr>
                <p:cNvGrpSpPr/>
                <p:nvPr/>
              </p:nvGrpSpPr>
              <p:grpSpPr>
                <a:xfrm>
                  <a:off x="3585323" y="802554"/>
                  <a:ext cx="432000" cy="432000"/>
                  <a:chOff x="5137032" y="1522990"/>
                  <a:chExt cx="432000" cy="432000"/>
                </a:xfrm>
              </p:grpSpPr>
              <p:sp>
                <p:nvSpPr>
                  <p:cNvPr id="48" name="椭圆 47">
                    <a:extLst>
                      <a:ext uri="{FF2B5EF4-FFF2-40B4-BE49-F238E27FC236}">
                        <a16:creationId xmlns:a16="http://schemas.microsoft.com/office/drawing/2014/main" id="{3F4E39DC-D068-CB4D-88DD-905501A960A4}"/>
                      </a:ext>
                    </a:extLst>
                  </p:cNvPr>
                  <p:cNvSpPr/>
                  <p:nvPr/>
                </p:nvSpPr>
                <p:spPr>
                  <a:xfrm>
                    <a:off x="5137032" y="1522990"/>
                    <a:ext cx="432000" cy="4320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cxnSp>
                <p:nvCxnSpPr>
                  <p:cNvPr id="50" name="直线连接符 49">
                    <a:extLst>
                      <a:ext uri="{FF2B5EF4-FFF2-40B4-BE49-F238E27FC236}">
                        <a16:creationId xmlns:a16="http://schemas.microsoft.com/office/drawing/2014/main" id="{8CD5CD35-F34F-034A-9176-923AC4FA9666}"/>
                      </a:ext>
                    </a:extLst>
                  </p:cNvPr>
                  <p:cNvCxnSpPr>
                    <a:stCxn id="48" idx="1"/>
                    <a:endCxn id="48" idx="5"/>
                  </p:cNvCxnSpPr>
                  <p:nvPr/>
                </p:nvCxnSpPr>
                <p:spPr>
                  <a:xfrm>
                    <a:off x="5200297" y="1586255"/>
                    <a:ext cx="305470" cy="305470"/>
                  </a:xfrm>
                  <a:prstGeom prst="line">
                    <a:avLst/>
                  </a:prstGeom>
                  <a:ln w="5715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组合 54">
                  <a:extLst>
                    <a:ext uri="{FF2B5EF4-FFF2-40B4-BE49-F238E27FC236}">
                      <a16:creationId xmlns:a16="http://schemas.microsoft.com/office/drawing/2014/main" id="{4BF09912-8C34-DE46-880E-E7943D297BD5}"/>
                    </a:ext>
                  </a:extLst>
                </p:cNvPr>
                <p:cNvGrpSpPr/>
                <p:nvPr/>
              </p:nvGrpSpPr>
              <p:grpSpPr>
                <a:xfrm rot="1284213">
                  <a:off x="1370157" y="1544845"/>
                  <a:ext cx="432000" cy="432000"/>
                  <a:chOff x="2921866" y="2265281"/>
                  <a:chExt cx="432000" cy="432000"/>
                </a:xfrm>
              </p:grpSpPr>
              <p:sp>
                <p:nvSpPr>
                  <p:cNvPr id="40" name="椭圆 39">
                    <a:extLst>
                      <a:ext uri="{FF2B5EF4-FFF2-40B4-BE49-F238E27FC236}">
                        <a16:creationId xmlns:a16="http://schemas.microsoft.com/office/drawing/2014/main" id="{8A313CAD-9CBB-CD47-816B-996FB48B637A}"/>
                      </a:ext>
                    </a:extLst>
                  </p:cNvPr>
                  <p:cNvSpPr/>
                  <p:nvPr/>
                </p:nvSpPr>
                <p:spPr>
                  <a:xfrm>
                    <a:off x="2921866" y="2265281"/>
                    <a:ext cx="432000" cy="4320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cxnSp>
                <p:nvCxnSpPr>
                  <p:cNvPr id="52" name="直线连接符 51">
                    <a:extLst>
                      <a:ext uri="{FF2B5EF4-FFF2-40B4-BE49-F238E27FC236}">
                        <a16:creationId xmlns:a16="http://schemas.microsoft.com/office/drawing/2014/main" id="{29DFAAF2-B203-CD49-8201-1B3CBC9526E6}"/>
                      </a:ext>
                    </a:extLst>
                  </p:cNvPr>
                  <p:cNvCxnSpPr>
                    <a:stCxn id="40" idx="3"/>
                    <a:endCxn id="40" idx="7"/>
                  </p:cNvCxnSpPr>
                  <p:nvPr/>
                </p:nvCxnSpPr>
                <p:spPr>
                  <a:xfrm flipV="1">
                    <a:off x="2985131" y="2328546"/>
                    <a:ext cx="305470" cy="305470"/>
                  </a:xfrm>
                  <a:prstGeom prst="line">
                    <a:avLst/>
                  </a:prstGeom>
                  <a:ln w="5715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" name="组合 56">
                  <a:extLst>
                    <a:ext uri="{FF2B5EF4-FFF2-40B4-BE49-F238E27FC236}">
                      <a16:creationId xmlns:a16="http://schemas.microsoft.com/office/drawing/2014/main" id="{BBBF41DC-BD93-4F40-AB6B-A98FA1E7CC57}"/>
                    </a:ext>
                  </a:extLst>
                </p:cNvPr>
                <p:cNvGrpSpPr/>
                <p:nvPr/>
              </p:nvGrpSpPr>
              <p:grpSpPr>
                <a:xfrm rot="8104200">
                  <a:off x="2844371" y="3765943"/>
                  <a:ext cx="432000" cy="432000"/>
                  <a:chOff x="5137032" y="1522990"/>
                  <a:chExt cx="432000" cy="432000"/>
                </a:xfrm>
              </p:grpSpPr>
              <p:sp>
                <p:nvSpPr>
                  <p:cNvPr id="58" name="椭圆 57">
                    <a:extLst>
                      <a:ext uri="{FF2B5EF4-FFF2-40B4-BE49-F238E27FC236}">
                        <a16:creationId xmlns:a16="http://schemas.microsoft.com/office/drawing/2014/main" id="{C34E2F24-72C4-D646-A9F4-65910168F4F1}"/>
                      </a:ext>
                    </a:extLst>
                  </p:cNvPr>
                  <p:cNvSpPr/>
                  <p:nvPr/>
                </p:nvSpPr>
                <p:spPr>
                  <a:xfrm>
                    <a:off x="5137032" y="1522990"/>
                    <a:ext cx="432000" cy="4320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cxnSp>
                <p:nvCxnSpPr>
                  <p:cNvPr id="59" name="直线连接符 58">
                    <a:extLst>
                      <a:ext uri="{FF2B5EF4-FFF2-40B4-BE49-F238E27FC236}">
                        <a16:creationId xmlns:a16="http://schemas.microsoft.com/office/drawing/2014/main" id="{98B69501-992B-7743-91D8-36B56187FB3C}"/>
                      </a:ext>
                    </a:extLst>
                  </p:cNvPr>
                  <p:cNvCxnSpPr>
                    <a:stCxn id="58" idx="1"/>
                    <a:endCxn id="58" idx="5"/>
                  </p:cNvCxnSpPr>
                  <p:nvPr/>
                </p:nvCxnSpPr>
                <p:spPr>
                  <a:xfrm>
                    <a:off x="5200297" y="1586255"/>
                    <a:ext cx="305470" cy="305470"/>
                  </a:xfrm>
                  <a:prstGeom prst="line">
                    <a:avLst/>
                  </a:prstGeom>
                  <a:ln w="5715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1" name="直线箭头连接符 60">
                  <a:extLst>
                    <a:ext uri="{FF2B5EF4-FFF2-40B4-BE49-F238E27FC236}">
                      <a16:creationId xmlns:a16="http://schemas.microsoft.com/office/drawing/2014/main" id="{DB8B519A-E902-DA4E-95A6-2F1262F3E9FA}"/>
                    </a:ext>
                  </a:extLst>
                </p:cNvPr>
                <p:cNvCxnSpPr/>
                <p:nvPr/>
              </p:nvCxnSpPr>
              <p:spPr>
                <a:xfrm>
                  <a:off x="1581938" y="1759334"/>
                  <a:ext cx="744307" cy="740780"/>
                </a:xfrm>
                <a:prstGeom prst="straightConnector1">
                  <a:avLst/>
                </a:pr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线箭头连接符 61">
                  <a:extLst>
                    <a:ext uri="{FF2B5EF4-FFF2-40B4-BE49-F238E27FC236}">
                      <a16:creationId xmlns:a16="http://schemas.microsoft.com/office/drawing/2014/main" id="{04071247-4C48-B545-8468-94093AB80896}"/>
                    </a:ext>
                  </a:extLst>
                </p:cNvPr>
                <p:cNvCxnSpPr/>
                <p:nvPr/>
              </p:nvCxnSpPr>
              <p:spPr>
                <a:xfrm flipH="1">
                  <a:off x="2323538" y="1018554"/>
                  <a:ext cx="1477786" cy="1481560"/>
                </a:xfrm>
                <a:prstGeom prst="straightConnector1">
                  <a:avLst/>
                </a:pr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线箭头连接符 66">
                  <a:extLst>
                    <a:ext uri="{FF2B5EF4-FFF2-40B4-BE49-F238E27FC236}">
                      <a16:creationId xmlns:a16="http://schemas.microsoft.com/office/drawing/2014/main" id="{D8F18BD8-6713-464A-B91E-02B35BFD2BD7}"/>
                    </a:ext>
                  </a:extLst>
                </p:cNvPr>
                <p:cNvCxnSpPr/>
                <p:nvPr/>
              </p:nvCxnSpPr>
              <p:spPr>
                <a:xfrm flipH="1" flipV="1">
                  <a:off x="2323539" y="2500114"/>
                  <a:ext cx="736832" cy="1481560"/>
                </a:xfrm>
                <a:prstGeom prst="straightConnector1">
                  <a:avLst/>
                </a:pr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矩形 73">
                    <a:extLst>
                      <a:ext uri="{FF2B5EF4-FFF2-40B4-BE49-F238E27FC236}">
                        <a16:creationId xmlns:a16="http://schemas.microsoft.com/office/drawing/2014/main" id="{986AB977-706B-BA4B-A58A-8AF13BB1EC03}"/>
                      </a:ext>
                    </a:extLst>
                  </p:cNvPr>
                  <p:cNvSpPr/>
                  <p:nvPr/>
                </p:nvSpPr>
                <p:spPr>
                  <a:xfrm>
                    <a:off x="2467578" y="2490874"/>
                    <a:ext cx="48224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ongti SC" panose="0201060004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Songti SC" panose="02010600040101010101" pitchFamily="2" charset="-122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Songti SC" panose="02010600040101010101" pitchFamily="2" charset="-122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4" name="矩形 73">
                    <a:extLst>
                      <a:ext uri="{FF2B5EF4-FFF2-40B4-BE49-F238E27FC236}">
                        <a16:creationId xmlns:a16="http://schemas.microsoft.com/office/drawing/2014/main" id="{986AB977-706B-BA4B-A58A-8AF13BB1EC0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67578" y="2490874"/>
                    <a:ext cx="482248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矩形 74">
                    <a:extLst>
                      <a:ext uri="{FF2B5EF4-FFF2-40B4-BE49-F238E27FC236}">
                        <a16:creationId xmlns:a16="http://schemas.microsoft.com/office/drawing/2014/main" id="{98D3CF1F-7085-1242-9D9C-BE49AD74FD2A}"/>
                      </a:ext>
                    </a:extLst>
                  </p:cNvPr>
                  <p:cNvSpPr/>
                  <p:nvPr/>
                </p:nvSpPr>
                <p:spPr>
                  <a:xfrm>
                    <a:off x="3573958" y="1950705"/>
                    <a:ext cx="48756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ongti SC" panose="0201060004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Songti SC" panose="02010600040101010101" pitchFamily="2" charset="-122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Songti SC" panose="02010600040101010101" pitchFamily="2" charset="-122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5" name="矩形 74">
                    <a:extLst>
                      <a:ext uri="{FF2B5EF4-FFF2-40B4-BE49-F238E27FC236}">
                        <a16:creationId xmlns:a16="http://schemas.microsoft.com/office/drawing/2014/main" id="{98D3CF1F-7085-1242-9D9C-BE49AD74FD2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73958" y="1950705"/>
                    <a:ext cx="487569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矩形 75">
                    <a:extLst>
                      <a:ext uri="{FF2B5EF4-FFF2-40B4-BE49-F238E27FC236}">
                        <a16:creationId xmlns:a16="http://schemas.microsoft.com/office/drawing/2014/main" id="{6BECFDEB-1B0E-724D-9620-7C8E79642CA1}"/>
                      </a:ext>
                    </a:extLst>
                  </p:cNvPr>
                  <p:cNvSpPr/>
                  <p:nvPr/>
                </p:nvSpPr>
                <p:spPr>
                  <a:xfrm>
                    <a:off x="3546106" y="3553438"/>
                    <a:ext cx="48756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ongti SC" panose="0201060004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Songti SC" panose="02010600040101010101" pitchFamily="2" charset="-122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Songti SC" panose="02010600040101010101" pitchFamily="2" charset="-122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6" name="矩形 75">
                    <a:extLst>
                      <a:ext uri="{FF2B5EF4-FFF2-40B4-BE49-F238E27FC236}">
                        <a16:creationId xmlns:a16="http://schemas.microsoft.com/office/drawing/2014/main" id="{6BECFDEB-1B0E-724D-9620-7C8E79642CA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46106" y="3553438"/>
                    <a:ext cx="487569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矩形 77">
                    <a:extLst>
                      <a:ext uri="{FF2B5EF4-FFF2-40B4-BE49-F238E27FC236}">
                        <a16:creationId xmlns:a16="http://schemas.microsoft.com/office/drawing/2014/main" id="{EEA2BD6A-8BB6-E04B-9DBA-E3DB853E75D1}"/>
                      </a:ext>
                    </a:extLst>
                  </p:cNvPr>
                  <p:cNvSpPr/>
                  <p:nvPr/>
                </p:nvSpPr>
                <p:spPr>
                  <a:xfrm>
                    <a:off x="2071948" y="1879675"/>
                    <a:ext cx="46705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8" name="矩形 77">
                    <a:extLst>
                      <a:ext uri="{FF2B5EF4-FFF2-40B4-BE49-F238E27FC236}">
                        <a16:creationId xmlns:a16="http://schemas.microsoft.com/office/drawing/2014/main" id="{EEA2BD6A-8BB6-E04B-9DBA-E3DB853E75D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71948" y="1879675"/>
                    <a:ext cx="467051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矩形 78">
                    <a:extLst>
                      <a:ext uri="{FF2B5EF4-FFF2-40B4-BE49-F238E27FC236}">
                        <a16:creationId xmlns:a16="http://schemas.microsoft.com/office/drawing/2014/main" id="{95E9F1E2-1768-464C-A21B-6E37500B9D8E}"/>
                      </a:ext>
                    </a:extLst>
                  </p:cNvPr>
                  <p:cNvSpPr/>
                  <p:nvPr/>
                </p:nvSpPr>
                <p:spPr>
                  <a:xfrm>
                    <a:off x="3944201" y="4445500"/>
                    <a:ext cx="47237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9" name="矩形 78">
                    <a:extLst>
                      <a:ext uri="{FF2B5EF4-FFF2-40B4-BE49-F238E27FC236}">
                        <a16:creationId xmlns:a16="http://schemas.microsoft.com/office/drawing/2014/main" id="{95E9F1E2-1768-464C-A21B-6E37500B9D8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44201" y="4445500"/>
                    <a:ext cx="472372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矩形 79">
                    <a:extLst>
                      <a:ext uri="{FF2B5EF4-FFF2-40B4-BE49-F238E27FC236}">
                        <a16:creationId xmlns:a16="http://schemas.microsoft.com/office/drawing/2014/main" id="{C18B57F5-7BE8-F641-AAA0-565A4244888B}"/>
                      </a:ext>
                    </a:extLst>
                  </p:cNvPr>
                  <p:cNvSpPr/>
                  <p:nvPr/>
                </p:nvSpPr>
                <p:spPr>
                  <a:xfrm>
                    <a:off x="4629728" y="1144979"/>
                    <a:ext cx="47237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0" name="矩形 79">
                    <a:extLst>
                      <a:ext uri="{FF2B5EF4-FFF2-40B4-BE49-F238E27FC236}">
                        <a16:creationId xmlns:a16="http://schemas.microsoft.com/office/drawing/2014/main" id="{C18B57F5-7BE8-F641-AAA0-565A4244888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29728" y="1144979"/>
                    <a:ext cx="472372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2" name="直线箭头连接符 81">
                <a:extLst>
                  <a:ext uri="{FF2B5EF4-FFF2-40B4-BE49-F238E27FC236}">
                    <a16:creationId xmlns:a16="http://schemas.microsoft.com/office/drawing/2014/main" id="{75EAEB61-B6F4-8348-B2C8-3FBA86AE3579}"/>
                  </a:ext>
                </a:extLst>
              </p:cNvPr>
              <p:cNvCxnSpPr/>
              <p:nvPr/>
            </p:nvCxnSpPr>
            <p:spPr>
              <a:xfrm>
                <a:off x="3184929" y="2963940"/>
                <a:ext cx="2821328" cy="0"/>
              </a:xfrm>
              <a:prstGeom prst="straightConnector1">
                <a:avLst/>
              </a:prstGeom>
              <a:ln w="9525" cap="flat" cmpd="sng" algn="ctr">
                <a:solidFill>
                  <a:schemeClr val="dk1"/>
                </a:solidFill>
                <a:prstDash val="lg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84" name="直线箭头连接符 83">
                <a:extLst>
                  <a:ext uri="{FF2B5EF4-FFF2-40B4-BE49-F238E27FC236}">
                    <a16:creationId xmlns:a16="http://schemas.microsoft.com/office/drawing/2014/main" id="{FD988EED-89B0-7945-A6A0-A99C3F63E2A6}"/>
                  </a:ext>
                </a:extLst>
              </p:cNvPr>
              <p:cNvCxnSpPr/>
              <p:nvPr/>
            </p:nvCxnSpPr>
            <p:spPr>
              <a:xfrm flipV="1">
                <a:off x="3184929" y="513194"/>
                <a:ext cx="0" cy="2450746"/>
              </a:xfrm>
              <a:prstGeom prst="straightConnector1">
                <a:avLst/>
              </a:prstGeom>
              <a:ln w="9525" cap="flat" cmpd="sng" algn="ctr">
                <a:solidFill>
                  <a:schemeClr val="dk1"/>
                </a:solidFill>
                <a:prstDash val="lg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矩形 88">
                  <a:extLst>
                    <a:ext uri="{FF2B5EF4-FFF2-40B4-BE49-F238E27FC236}">
                      <a16:creationId xmlns:a16="http://schemas.microsoft.com/office/drawing/2014/main" id="{2A463DFC-F2ED-5043-85FE-203BDE00C293}"/>
                    </a:ext>
                  </a:extLst>
                </p:cNvPr>
                <p:cNvSpPr/>
                <p:nvPr/>
              </p:nvSpPr>
              <p:spPr>
                <a:xfrm>
                  <a:off x="4307526" y="726164"/>
                  <a:ext cx="12605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矩形 88">
                  <a:extLst>
                    <a:ext uri="{FF2B5EF4-FFF2-40B4-BE49-F238E27FC236}">
                      <a16:creationId xmlns:a16="http://schemas.microsoft.com/office/drawing/2014/main" id="{2A463DFC-F2ED-5043-85FE-203BDE00C2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526" y="726164"/>
                  <a:ext cx="1260537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矩形 89">
                  <a:extLst>
                    <a:ext uri="{FF2B5EF4-FFF2-40B4-BE49-F238E27FC236}">
                      <a16:creationId xmlns:a16="http://schemas.microsoft.com/office/drawing/2014/main" id="{84B81324-5D9B-FB4F-92D2-73A42695D376}"/>
                    </a:ext>
                  </a:extLst>
                </p:cNvPr>
                <p:cNvSpPr/>
                <p:nvPr/>
              </p:nvSpPr>
              <p:spPr>
                <a:xfrm>
                  <a:off x="3313932" y="4840709"/>
                  <a:ext cx="12605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0" name="矩形 89">
                  <a:extLst>
                    <a:ext uri="{FF2B5EF4-FFF2-40B4-BE49-F238E27FC236}">
                      <a16:creationId xmlns:a16="http://schemas.microsoft.com/office/drawing/2014/main" id="{84B81324-5D9B-FB4F-92D2-73A42695D3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3932" y="4840709"/>
                  <a:ext cx="1260537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矩形 90">
                  <a:extLst>
                    <a:ext uri="{FF2B5EF4-FFF2-40B4-BE49-F238E27FC236}">
                      <a16:creationId xmlns:a16="http://schemas.microsoft.com/office/drawing/2014/main" id="{0F5C1F35-EFBB-294A-8096-7096D5AC99CF}"/>
                    </a:ext>
                  </a:extLst>
                </p:cNvPr>
                <p:cNvSpPr/>
                <p:nvPr/>
              </p:nvSpPr>
              <p:spPr>
                <a:xfrm>
                  <a:off x="987919" y="2223160"/>
                  <a:ext cx="124989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矩形 90">
                  <a:extLst>
                    <a:ext uri="{FF2B5EF4-FFF2-40B4-BE49-F238E27FC236}">
                      <a16:creationId xmlns:a16="http://schemas.microsoft.com/office/drawing/2014/main" id="{0F5C1F35-EFBB-294A-8096-7096D5AC99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919" y="2223160"/>
                  <a:ext cx="1249893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矩形 91">
                  <a:extLst>
                    <a:ext uri="{FF2B5EF4-FFF2-40B4-BE49-F238E27FC236}">
                      <a16:creationId xmlns:a16="http://schemas.microsoft.com/office/drawing/2014/main" id="{636EFD25-9114-F843-AE9F-F395749E677D}"/>
                    </a:ext>
                  </a:extLst>
                </p:cNvPr>
                <p:cNvSpPr/>
                <p:nvPr/>
              </p:nvSpPr>
              <p:spPr>
                <a:xfrm>
                  <a:off x="5953989" y="2749835"/>
                  <a:ext cx="51546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2" name="矩形 91">
                  <a:extLst>
                    <a:ext uri="{FF2B5EF4-FFF2-40B4-BE49-F238E27FC236}">
                      <a16:creationId xmlns:a16="http://schemas.microsoft.com/office/drawing/2014/main" id="{636EFD25-9114-F843-AE9F-F395749E67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3989" y="2749835"/>
                  <a:ext cx="515462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矩形 92">
                  <a:extLst>
                    <a:ext uri="{FF2B5EF4-FFF2-40B4-BE49-F238E27FC236}">
                      <a16:creationId xmlns:a16="http://schemas.microsoft.com/office/drawing/2014/main" id="{F664839D-C11C-C048-80CA-0175C349A539}"/>
                    </a:ext>
                  </a:extLst>
                </p:cNvPr>
                <p:cNvSpPr/>
                <p:nvPr/>
              </p:nvSpPr>
              <p:spPr>
                <a:xfrm>
                  <a:off x="2949826" y="131453"/>
                  <a:ext cx="51886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3" name="矩形 92">
                  <a:extLst>
                    <a:ext uri="{FF2B5EF4-FFF2-40B4-BE49-F238E27FC236}">
                      <a16:creationId xmlns:a16="http://schemas.microsoft.com/office/drawing/2014/main" id="{F664839D-C11C-C048-80CA-0175C349A5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9826" y="131453"/>
                  <a:ext cx="518860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81721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5F4EB9A-0668-344E-9CF0-C91E91E36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730" y="497511"/>
            <a:ext cx="7929605" cy="591272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623360E-5E6D-FC43-A23E-99C459A51BB6}"/>
              </a:ext>
            </a:extLst>
          </p:cNvPr>
          <p:cNvSpPr/>
          <p:nvPr/>
        </p:nvSpPr>
        <p:spPr>
          <a:xfrm>
            <a:off x="6400800" y="4541178"/>
            <a:ext cx="2277290" cy="1050962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2D5426E-55DB-F34D-8EBA-5061F662D7E2}"/>
              </a:ext>
            </a:extLst>
          </p:cNvPr>
          <p:cNvSpPr/>
          <p:nvPr/>
        </p:nvSpPr>
        <p:spPr>
          <a:xfrm>
            <a:off x="7104881" y="4667767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测试点位置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FD0786A-1626-C743-9F0A-D9442E13C4B0}"/>
              </a:ext>
            </a:extLst>
          </p:cNvPr>
          <p:cNvSpPr/>
          <p:nvPr/>
        </p:nvSpPr>
        <p:spPr>
          <a:xfrm>
            <a:off x="7104881" y="508287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发射塔位置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B316B4E-1C0F-4542-A360-F66AA9F76695}"/>
              </a:ext>
            </a:extLst>
          </p:cNvPr>
          <p:cNvSpPr/>
          <p:nvPr/>
        </p:nvSpPr>
        <p:spPr>
          <a:xfrm>
            <a:off x="6726500" y="5195544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D6D1744-F1E8-7745-AAA0-3206819F9B8E}"/>
              </a:ext>
            </a:extLst>
          </p:cNvPr>
          <p:cNvSpPr/>
          <p:nvPr/>
        </p:nvSpPr>
        <p:spPr>
          <a:xfrm>
            <a:off x="6726500" y="4783412"/>
            <a:ext cx="144000" cy="144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0485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693A136-DE59-FC45-A8C7-4781AB7CC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71" y="1188983"/>
            <a:ext cx="10643054" cy="374562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049D5E5-FC96-8D4C-83C1-3985EAF2386D}"/>
              </a:ext>
            </a:extLst>
          </p:cNvPr>
          <p:cNvSpPr/>
          <p:nvPr/>
        </p:nvSpPr>
        <p:spPr>
          <a:xfrm>
            <a:off x="4952136" y="4934607"/>
            <a:ext cx="2571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发射塔重复出现的次数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8A046CB-5B93-AC4D-B464-6B816FA3A65F}"/>
              </a:ext>
            </a:extLst>
          </p:cNvPr>
          <p:cNvSpPr/>
          <p:nvPr/>
        </p:nvSpPr>
        <p:spPr>
          <a:xfrm rot="16200000">
            <a:off x="1195592" y="287712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频次</a:t>
            </a:r>
          </a:p>
        </p:txBody>
      </p:sp>
    </p:spTree>
    <p:extLst>
      <p:ext uri="{BB962C8B-B14F-4D97-AF65-F5344CB8AC3E}">
        <p14:creationId xmlns:p14="http://schemas.microsoft.com/office/powerpoint/2010/main" val="685042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0C7FFF7-D17A-7047-8CAC-12C0EA991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7711"/>
            <a:ext cx="12192000" cy="388961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4450598-C226-F946-95BD-2CDC9C3AFAB8}"/>
              </a:ext>
            </a:extLst>
          </p:cNvPr>
          <p:cNvSpPr/>
          <p:nvPr/>
        </p:nvSpPr>
        <p:spPr>
          <a:xfrm>
            <a:off x="4849505" y="5137323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测试点重复出现的次数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A9311A6-062B-214B-A599-CD1709341D75}"/>
              </a:ext>
            </a:extLst>
          </p:cNvPr>
          <p:cNvSpPr/>
          <p:nvPr/>
        </p:nvSpPr>
        <p:spPr>
          <a:xfrm rot="16200000">
            <a:off x="643800" y="300785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频次</a:t>
            </a:r>
          </a:p>
        </p:txBody>
      </p:sp>
    </p:spTree>
    <p:extLst>
      <p:ext uri="{BB962C8B-B14F-4D97-AF65-F5344CB8AC3E}">
        <p14:creationId xmlns:p14="http://schemas.microsoft.com/office/powerpoint/2010/main" val="3888258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8E2C1DE-3765-9543-BE4C-97162621D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913571" y="-520262"/>
            <a:ext cx="80756804" cy="775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340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</TotalTime>
  <Words>179</Words>
  <Application>Microsoft Macintosh PowerPoint</Application>
  <PresentationFormat>宽屏</PresentationFormat>
  <Paragraphs>124</Paragraphs>
  <Slides>9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等线</vt:lpstr>
      <vt:lpstr>等线 Light</vt:lpstr>
      <vt:lpstr>Songti SC</vt:lpstr>
      <vt:lpstr>Arial</vt:lpstr>
      <vt:lpstr>Cambria Math</vt:lpstr>
      <vt:lpstr>Times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张亚东</dc:creator>
  <cp:lastModifiedBy>张亚东</cp:lastModifiedBy>
  <cp:revision>43</cp:revision>
  <dcterms:created xsi:type="dcterms:W3CDTF">2019-09-22T04:33:28Z</dcterms:created>
  <dcterms:modified xsi:type="dcterms:W3CDTF">2019-09-22T23:41:00Z</dcterms:modified>
</cp:coreProperties>
</file>